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trictFirstAndLastChars="0" autoCompressPictures="0" saveSubsetFonts="1">
  <p:sldMasterIdLst>
    <p:sldMasterId r:id="rId6" id="2147483648"/>
    <p:sldMasterId r:id="rId7" id="2147483660"/>
  </p:sldMasterIdLst>
  <p:notesMasterIdLst>
    <p:notesMasterId r:id="rId8"/>
  </p:notesMasterIdLst>
  <p:sldIdLst>
    <p:sldId r:id="rId9" id="256"/>
    <p:sldId r:id="rId10" id="257"/>
    <p:sldId r:id="rId11" id="258"/>
    <p:sldId r:id="rId12" id="259"/>
    <p:sldId r:id="rId13" id="260"/>
    <p:sldId r:id="rId14" id="261"/>
    <p:sldId r:id="rId15" id="262"/>
    <p:sldId r:id="rId16" id="263"/>
    <p:sldId r:id="rId17" id="264"/>
    <p:sldId r:id="rId18" id="265"/>
    <p:sldId r:id="rId19" id="266"/>
    <p:sldId r:id="rId20" id="267"/>
    <p:sldId r:id="rId21" id="268"/>
    <p:sldId r:id="rId22" id="269"/>
    <p:sldId r:id="rId23" id="270"/>
    <p:sldId r:id="rId24" id="271"/>
    <p:sldId r:id="rId25" id="272"/>
    <p:sldId r:id="rId26" id="273"/>
    <p:sldId r:id="rId27" id="274"/>
    <p:sldId r:id="rId28" id="275"/>
    <p:sldId r:id="rId29" id="276"/>
    <p:sldId r:id="rId30" id="277"/>
    <p:sldId r:id="rId31" id="278"/>
    <p:sldId r:id="rId32" id="279"/>
    <p:sldId r:id="rId33" id="280"/>
    <p:sldId r:id="rId34" id="281"/>
    <p:sldId r:id="rId35" id="282"/>
    <p:sldId r:id="rId36" id="283"/>
    <p:sldId r:id="rId37" id="284"/>
    <p:sldId r:id="rId38" id="285"/>
    <p:sldId r:id="rId39" id="286"/>
    <p:sldId r:id="rId40" id="287"/>
    <p:sldId r:id="rId41" id="288"/>
    <p:sldId r:id="rId42" id="289"/>
    <p:sldId r:id="rId43" id="290"/>
    <p:sldId r:id="rId44" id="291"/>
    <p:sldId r:id="rId45" id="292"/>
    <p:sldId r:id="rId46" id="293"/>
  </p:sldIdLst>
  <p:sldSz cx="9144000" cy="685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cap="none" u="none" sz="1400" strike="noStrike" i="0">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cap="none" u="none" sz="1400" strike="noStrike" i="0">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cap="none" u="none" sz="1400" strike="noStrike" i="0">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cap="none" u="none" sz="1400" strike="noStrike" i="0">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cap="none" u="none" sz="1400" strike="noStrike" i="0">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cap="none" u="none" sz="1400" strike="noStrike" i="0">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cap="none" u="none" sz="1400" strike="noStrike" i="0">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cap="none" u="none" sz="1400" strike="noStrike" i="0">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cap="none" u="none" sz="1400" strike="noStrike" i="0">
        <a:solidFill>
          <a:srgbClr val="000000"/>
        </a:solidFill>
        <a:latin typeface="Arial"/>
        <a:ea typeface="Arial"/>
        <a:cs typeface="Arial"/>
        <a:sym typeface="Arial"/>
      </a:defRPr>
    </a:lvl9pPr>
  </p:defaultTextStyle>
  <p:extLst>
    <p:ext uri="{EFAFB233-063F-42B5-8137-9DF3F51BA10A}">
      <p15:sldGuideLst>
        <p15:guide orient="horz" pos="2160" id="1">
          <p15:clr>
            <a:srgbClr val="A4A3A4"/>
          </p15:clr>
        </p15:guide>
        <p15:guide pos="2880" id="2">
          <p15:clr>
            <a:srgbClr val="A4A3A4"/>
          </p15:clr>
        </p15:guide>
      </p15:sldGuideLst>
    </p:ext>
    <p:ext uri="http://customooxmlschemas.google.com/">
      <go:slidesCustomData xmlns:go="http://customooxmlschemas.google.com/" roundtripDataSignature="AMtx7mg82PuMGC8iVBt3+JYiU/FgHWsi1g==" r:id="rId47"/>
    </p:ext>
  </p:extLst>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01E4AB37-BCF3-4DD6-A9C6-12A5858C7747}">
  <a:tblStyle styleId="{01E4AB37-BCF3-4DD6-A9C6-12A5858C7747}"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20" Type="http://schemas.openxmlformats.org/officeDocument/2006/relationships/slide" Target="slides/slide12.xml"/><Relationship Id="rId42" Type="http://schemas.openxmlformats.org/officeDocument/2006/relationships/slide" Target="slides/slide34.xml"/><Relationship Id="rId41" Type="http://schemas.openxmlformats.org/officeDocument/2006/relationships/slide" Target="slides/slide33.xml"/><Relationship Id="rId22" Type="http://schemas.openxmlformats.org/officeDocument/2006/relationships/slide" Target="slides/slide14.xml"/><Relationship Id="rId44" Type="http://schemas.openxmlformats.org/officeDocument/2006/relationships/slide" Target="slides/slide36.xml"/><Relationship Id="rId21" Type="http://schemas.openxmlformats.org/officeDocument/2006/relationships/slide" Target="slides/slide13.xml"/><Relationship Id="rId43" Type="http://schemas.openxmlformats.org/officeDocument/2006/relationships/slide" Target="slides/slide35.xml"/><Relationship Id="rId24" Type="http://schemas.openxmlformats.org/officeDocument/2006/relationships/slide" Target="slides/slide16.xml"/><Relationship Id="rId46" Type="http://schemas.openxmlformats.org/officeDocument/2006/relationships/slide" Target="slides/slide38.xml"/><Relationship Id="rId23" Type="http://schemas.openxmlformats.org/officeDocument/2006/relationships/slide" Target="slides/slide15.xml"/><Relationship Id="rId45" Type="http://schemas.openxmlformats.org/officeDocument/2006/relationships/slide" Target="slides/slide3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47" Type="http://customschemas.google.com/relationships/presentationmetadata" Target="metadata"/><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slide" Target="slides/slide21.xml"/><Relationship Id="rId7" Type="http://schemas.openxmlformats.org/officeDocument/2006/relationships/slideMaster" Target="slideMasters/slideMaster2.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slide" Target="slides/slide25.xml"/><Relationship Id="rId10" Type="http://schemas.openxmlformats.org/officeDocument/2006/relationships/slide" Target="slides/slide2.xml"/><Relationship Id="rId32" Type="http://schemas.openxmlformats.org/officeDocument/2006/relationships/slide" Target="slides/slide24.xml"/><Relationship Id="rId13" Type="http://schemas.openxmlformats.org/officeDocument/2006/relationships/slide" Target="slides/slide5.xml"/><Relationship Id="rId35" Type="http://schemas.openxmlformats.org/officeDocument/2006/relationships/slide" Target="slides/slide27.xml"/><Relationship Id="rId12" Type="http://schemas.openxmlformats.org/officeDocument/2006/relationships/slide" Target="slides/slide4.xml"/><Relationship Id="rId34" Type="http://schemas.openxmlformats.org/officeDocument/2006/relationships/slide" Target="slides/slide26.xml"/><Relationship Id="rId15" Type="http://schemas.openxmlformats.org/officeDocument/2006/relationships/slide" Target="slides/slide7.xml"/><Relationship Id="rId37" Type="http://schemas.openxmlformats.org/officeDocument/2006/relationships/slide" Target="slides/slide29.xml"/><Relationship Id="rId14" Type="http://schemas.openxmlformats.org/officeDocument/2006/relationships/slide" Target="slides/slide6.xml"/><Relationship Id="rId36" Type="http://schemas.openxmlformats.org/officeDocument/2006/relationships/slide" Target="slides/slide28.xml"/><Relationship Id="rId17" Type="http://schemas.openxmlformats.org/officeDocument/2006/relationships/slide" Target="slides/slide9.xml"/><Relationship Id="rId39" Type="http://schemas.openxmlformats.org/officeDocument/2006/relationships/slide" Target="slides/slide31.xml"/><Relationship Id="rId16" Type="http://schemas.openxmlformats.org/officeDocument/2006/relationships/slide" Target="slides/slide8.xml"/><Relationship Id="rId38" Type="http://schemas.openxmlformats.org/officeDocument/2006/relationships/slide" Target="slides/slide30.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p="http://schemas.openxmlformats.org/presentationml/2006/main" xmlns:p15="http://schemas.microsoft.com/office/powerpoint/2012/main"/>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Introduce ourselves - members of both Impact100 and the Essex County Non-profit community.</a:t>
            </a:r>
            <a:endParaRPr/>
          </a:p>
          <a:p>
            <a:pPr indent="0" lvl="0" marL="0" rtl="0" algn="l">
              <a:spcBef>
                <a:spcPts val="0"/>
              </a:spcBef>
              <a:spcAft>
                <a:spcPts val="0"/>
              </a:spcAft>
              <a:buNone/>
            </a:pPr>
            <a:r>
              <a:rPr lang="en-US"/>
              <a:t>Today we have our Impact100 hats on</a:t>
            </a:r>
            <a:endParaRPr/>
          </a:p>
        </p:txBody>
      </p:sp>
      <p:sp>
        <p:nvSpPr>
          <p:cNvPr id="157" name="Google Shape;15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Does your organization fit our eligiblity requirements?</a:t>
            </a:r>
            <a:endParaRPr/>
          </a:p>
        </p:txBody>
      </p:sp>
      <p:sp>
        <p:nvSpPr>
          <p:cNvPr id="245" name="Google Shape;24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MAYURI 11-18 slides</a:t>
            </a:r>
            <a:endParaRPr/>
          </a:p>
        </p:txBody>
      </p:sp>
      <p:sp>
        <p:nvSpPr>
          <p:cNvPr id="252" name="Google Shape;25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5b5fb4e783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5b5fb4e783_1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5b5fb4e783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5b5fb4e783_1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5b5fb4e783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5b5fb4e783_1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80000"/>
              </a:lnSpc>
              <a:spcBef>
                <a:spcPts val="256"/>
              </a:spcBef>
              <a:spcAft>
                <a:spcPts val="0"/>
              </a:spcAft>
              <a:buClr>
                <a:schemeClr val="dk1"/>
              </a:buClr>
              <a:buSzPts val="1280"/>
              <a:buFont typeface="Arial"/>
              <a:buNone/>
            </a:pPr>
            <a:r>
              <a:rPr lang="en-US" sz="1280">
                <a:solidFill>
                  <a:schemeClr val="dk1"/>
                </a:solidFill>
                <a:latin typeface="Calibri"/>
                <a:ea typeface="Calibri"/>
                <a:cs typeface="Calibri"/>
                <a:sym typeface="Calibri"/>
              </a:rPr>
              <a:t> Try the new Opportunity Atlas - www.opportunityatlas.org</a:t>
            </a:r>
            <a:endParaRPr/>
          </a:p>
        </p:txBody>
      </p:sp>
      <p:sp>
        <p:nvSpPr>
          <p:cNvPr id="280" name="Google Shape;28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5b7460470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5b74604709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rgbClr val="222222"/>
                </a:solidFill>
              </a:rPr>
              <a:t>Two years financials - best is operating statements and balance sheet with notes (unaudited is okay).</a:t>
            </a:r>
            <a:endParaRPr>
              <a:solidFill>
                <a:srgbClr val="222222"/>
              </a:solidFill>
            </a:endParaRPr>
          </a:p>
          <a:p>
            <a:pPr indent="0" lvl="0" marL="0" rtl="0" algn="l">
              <a:spcBef>
                <a:spcPts val="0"/>
              </a:spcBef>
              <a:spcAft>
                <a:spcPts val="0"/>
              </a:spcAft>
              <a:buClr>
                <a:schemeClr val="dk1"/>
              </a:buClr>
              <a:buSzPts val="1100"/>
              <a:buFont typeface="Arial"/>
              <a:buNone/>
            </a:pPr>
            <a:r>
              <a:t/>
            </a:r>
            <a:endParaRPr>
              <a:solidFill>
                <a:srgbClr val="222222"/>
              </a:solidFill>
            </a:endParaRPr>
          </a:p>
          <a:p>
            <a:pPr indent="0" lvl="0" marL="0" rtl="0" algn="l">
              <a:spcBef>
                <a:spcPts val="0"/>
              </a:spcBef>
              <a:spcAft>
                <a:spcPts val="0"/>
              </a:spcAft>
              <a:buClr>
                <a:schemeClr val="dk1"/>
              </a:buClr>
              <a:buSzPts val="1100"/>
              <a:buFont typeface="Arial"/>
              <a:buNone/>
            </a:pPr>
            <a:r>
              <a:rPr lang="en-US">
                <a:solidFill>
                  <a:srgbClr val="222222"/>
                </a:solidFill>
              </a:rPr>
              <a:t>The Form 990 is not a good substitution</a:t>
            </a:r>
            <a:endParaRPr>
              <a:solidFill>
                <a:srgbClr val="222222"/>
              </a:solidFill>
            </a:endParaRPr>
          </a:p>
          <a:p>
            <a:pPr indent="0" lvl="0" marL="0" rtl="0" algn="l">
              <a:spcBef>
                <a:spcPts val="0"/>
              </a:spcBef>
              <a:spcAft>
                <a:spcPts val="0"/>
              </a:spcAft>
              <a:buClr>
                <a:schemeClr val="dk1"/>
              </a:buClr>
              <a:buSzPts val="1100"/>
              <a:buFont typeface="Arial"/>
              <a:buNone/>
            </a:pPr>
            <a:r>
              <a:t/>
            </a:r>
            <a:endParaRPr>
              <a:solidFill>
                <a:srgbClr val="222222"/>
              </a:solidFill>
            </a:endParaRPr>
          </a:p>
          <a:p>
            <a:pPr indent="0" lvl="0" marL="0" rtl="0" algn="l">
              <a:spcBef>
                <a:spcPts val="0"/>
              </a:spcBef>
              <a:spcAft>
                <a:spcPts val="0"/>
              </a:spcAft>
              <a:buClr>
                <a:schemeClr val="dk1"/>
              </a:buClr>
              <a:buSzPts val="1100"/>
              <a:buFont typeface="Arial"/>
              <a:buNone/>
            </a:pPr>
            <a:r>
              <a:rPr lang="en-US">
                <a:solidFill>
                  <a:srgbClr val="222222"/>
                </a:solidFill>
              </a:rPr>
              <a:t>Detailed Budget.</a:t>
            </a:r>
            <a:endParaRPr>
              <a:solidFill>
                <a:srgbClr val="222222"/>
              </a:solidFill>
            </a:endParaRPr>
          </a:p>
          <a:p>
            <a:pPr indent="0" lvl="0" marL="0" rtl="0" algn="l">
              <a:spcBef>
                <a:spcPts val="0"/>
              </a:spcBef>
              <a:spcAft>
                <a:spcPts val="0"/>
              </a:spcAft>
              <a:buNone/>
            </a:pPr>
            <a:r>
              <a:t/>
            </a:r>
            <a:endParaRPr/>
          </a:p>
        </p:txBody>
      </p:sp>
      <p:sp>
        <p:nvSpPr>
          <p:cNvPr id="292" name="Google Shape;29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While smart goals do not ask for outcome measure</a:t>
            </a:r>
            <a:endParaRPr/>
          </a:p>
        </p:txBody>
      </p:sp>
      <p:sp>
        <p:nvSpPr>
          <p:cNvPr id="299" name="Google Shape;29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5b7460470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80000"/>
              </a:lnSpc>
              <a:spcBef>
                <a:spcPts val="256"/>
              </a:spcBef>
              <a:spcAft>
                <a:spcPts val="0"/>
              </a:spcAft>
              <a:buClr>
                <a:schemeClr val="dk1"/>
              </a:buClr>
              <a:buSzPts val="1280"/>
              <a:buFont typeface="Arial"/>
              <a:buNone/>
            </a:pPr>
            <a:r>
              <a:rPr lang="en-US" sz="1280">
                <a:solidFill>
                  <a:schemeClr val="dk1"/>
                </a:solidFill>
                <a:latin typeface="Calibri"/>
                <a:ea typeface="Calibri"/>
                <a:cs typeface="Calibri"/>
                <a:sym typeface="Calibri"/>
              </a:rPr>
              <a:t>big picture - we are looking for SMART Goals aligned with timeline, deliverables and outcome measures.</a:t>
            </a:r>
            <a:endParaRPr sz="1280">
              <a:solidFill>
                <a:schemeClr val="dk1"/>
              </a:solidFill>
              <a:latin typeface="Calibri"/>
              <a:ea typeface="Calibri"/>
              <a:cs typeface="Calibri"/>
              <a:sym typeface="Calibri"/>
            </a:endParaRPr>
          </a:p>
          <a:p>
            <a:pPr indent="0" lvl="0" marL="0" rtl="0" algn="l">
              <a:lnSpc>
                <a:spcPct val="80000"/>
              </a:lnSpc>
              <a:spcBef>
                <a:spcPts val="256"/>
              </a:spcBef>
              <a:spcAft>
                <a:spcPts val="0"/>
              </a:spcAft>
              <a:buClr>
                <a:schemeClr val="dk1"/>
              </a:buClr>
              <a:buSzPts val="1280"/>
              <a:buFont typeface="Arial"/>
              <a:buNone/>
            </a:pPr>
            <a:r>
              <a:t/>
            </a:r>
            <a:endParaRPr sz="1280">
              <a:solidFill>
                <a:schemeClr val="dk1"/>
              </a:solidFill>
              <a:latin typeface="Calibri"/>
              <a:ea typeface="Calibri"/>
              <a:cs typeface="Calibri"/>
              <a:sym typeface="Calibri"/>
            </a:endParaRPr>
          </a:p>
          <a:p>
            <a:pPr indent="0" lvl="0" marL="0" rtl="0" algn="l">
              <a:lnSpc>
                <a:spcPct val="80000"/>
              </a:lnSpc>
              <a:spcBef>
                <a:spcPts val="256"/>
              </a:spcBef>
              <a:spcAft>
                <a:spcPts val="0"/>
              </a:spcAft>
              <a:buClr>
                <a:schemeClr val="dk1"/>
              </a:buClr>
              <a:buSzPts val="1280"/>
              <a:buFont typeface="Arial"/>
              <a:buNone/>
            </a:pPr>
            <a:r>
              <a:t/>
            </a:r>
            <a:endParaRPr sz="1280">
              <a:solidFill>
                <a:schemeClr val="dk1"/>
              </a:solidFill>
              <a:latin typeface="Calibri"/>
              <a:ea typeface="Calibri"/>
              <a:cs typeface="Calibri"/>
              <a:sym typeface="Calibri"/>
            </a:endParaRPr>
          </a:p>
        </p:txBody>
      </p:sp>
      <p:sp>
        <p:nvSpPr>
          <p:cNvPr id="305" name="Google Shape;305;g5b74604709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5b5fb4e783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Introductions of members in teh room</a:t>
            </a:r>
            <a:endParaRPr/>
          </a:p>
        </p:txBody>
      </p:sp>
      <p:sp>
        <p:nvSpPr>
          <p:cNvPr id="165" name="Google Shape;165;g5b5fb4e783_1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5c4bd962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914400" rtl="0" algn="l">
              <a:spcBef>
                <a:spcPts val="0"/>
              </a:spcBef>
              <a:spcAft>
                <a:spcPts val="0"/>
              </a:spcAft>
              <a:buClr>
                <a:schemeClr val="dk1"/>
              </a:buClr>
              <a:buSzPts val="1100"/>
              <a:buFont typeface="Arial"/>
              <a:buNone/>
            </a:pPr>
            <a:r>
              <a:rPr lang="en-US" sz="1200">
                <a:solidFill>
                  <a:schemeClr val="dk1"/>
                </a:solidFill>
                <a:latin typeface="Helvetica Neue"/>
                <a:ea typeface="Helvetica Neue"/>
                <a:cs typeface="Helvetica Neue"/>
                <a:sym typeface="Helvetica Neue"/>
              </a:rPr>
              <a:t>1) Your process measures and how will you measure them. </a:t>
            </a:r>
            <a:r>
              <a:rPr i="1" lang="en-US" sz="1200">
                <a:solidFill>
                  <a:schemeClr val="dk1"/>
                </a:solidFill>
                <a:latin typeface="Helvetica Neue"/>
                <a:ea typeface="Helvetica Neue"/>
                <a:cs typeface="Helvetica Neue"/>
                <a:sym typeface="Helvetica Neue"/>
              </a:rPr>
              <a:t>Process measures address the activities and outputs. For example, what staff do (i.e. trainings, service delivery, project management) how many people they serve, how many hours of service they deliver or stages of completion of a project or the percentage of students who needed and received tutoring, for example</a:t>
            </a:r>
            <a:r>
              <a:rPr lang="en-US" sz="1200">
                <a:solidFill>
                  <a:schemeClr val="dk1"/>
                </a:solidFill>
                <a:latin typeface="Helvetica Neue"/>
                <a:ea typeface="Helvetica Neue"/>
                <a:cs typeface="Helvetica Neue"/>
                <a:sym typeface="Helvetica Neue"/>
              </a:rPr>
              <a:t>.</a:t>
            </a:r>
            <a:endParaRPr sz="1200">
              <a:solidFill>
                <a:schemeClr val="dk1"/>
              </a:solidFill>
              <a:latin typeface="Helvetica Neue"/>
              <a:ea typeface="Helvetica Neue"/>
              <a:cs typeface="Helvetica Neue"/>
              <a:sym typeface="Helvetica Neue"/>
            </a:endParaRPr>
          </a:p>
          <a:p>
            <a:pPr indent="0" lvl="0" marL="914400" rtl="0" algn="l">
              <a:spcBef>
                <a:spcPts val="0"/>
              </a:spcBef>
              <a:spcAft>
                <a:spcPts val="0"/>
              </a:spcAft>
              <a:buClr>
                <a:schemeClr val="dk1"/>
              </a:buClr>
              <a:buSzPts val="1100"/>
              <a:buFont typeface="Arial"/>
              <a:buNone/>
            </a:pPr>
            <a:r>
              <a:t/>
            </a:r>
            <a:endParaRPr sz="1200">
              <a:solidFill>
                <a:schemeClr val="dk1"/>
              </a:solidFill>
              <a:latin typeface="Helvetica Neue"/>
              <a:ea typeface="Helvetica Neue"/>
              <a:cs typeface="Helvetica Neue"/>
              <a:sym typeface="Helvetica Neue"/>
            </a:endParaRPr>
          </a:p>
          <a:p>
            <a:pPr indent="0" lvl="0" marL="914400" rtl="0" algn="l">
              <a:spcBef>
                <a:spcPts val="0"/>
              </a:spcBef>
              <a:spcAft>
                <a:spcPts val="0"/>
              </a:spcAft>
              <a:buClr>
                <a:schemeClr val="dk1"/>
              </a:buClr>
              <a:buSzPts val="1100"/>
              <a:buFont typeface="Arial"/>
              <a:buNone/>
            </a:pPr>
            <a:r>
              <a:rPr lang="en-US" sz="1200">
                <a:solidFill>
                  <a:schemeClr val="dk1"/>
                </a:solidFill>
                <a:latin typeface="Helvetica Neue"/>
                <a:ea typeface="Helvetica Neue"/>
                <a:cs typeface="Helvetica Neue"/>
                <a:sym typeface="Helvetica Neue"/>
              </a:rPr>
              <a:t>2) Indicators you will use to measure the project’s intermediate and/or long term Outcomes. </a:t>
            </a:r>
            <a:r>
              <a:rPr i="1" lang="en-US" sz="1200">
                <a:solidFill>
                  <a:schemeClr val="dk1"/>
                </a:solidFill>
                <a:latin typeface="Helvetica Neue"/>
                <a:ea typeface="Helvetica Neue"/>
                <a:cs typeface="Helvetica Neue"/>
                <a:sym typeface="Helvetica Neue"/>
              </a:rPr>
              <a:t>An outcome is the “changes in the lives of individuals, families, organizations, or the community as a result of the program” and an indicator is  “the specific, measurable information collected to track whether an outcome has actually occurred” </a:t>
            </a:r>
            <a:r>
              <a:rPr i="1" lang="en-US" sz="800">
                <a:solidFill>
                  <a:schemeClr val="dk1"/>
                </a:solidFill>
                <a:latin typeface="Helvetica Neue"/>
                <a:ea typeface="Helvetica Neue"/>
                <a:cs typeface="Helvetica Neue"/>
                <a:sym typeface="Helvetica Neue"/>
              </a:rPr>
              <a:t>(Source http://strengtheningnonprofits.org/resources/guidebooks/MeasuringOutcomes.pdf)</a:t>
            </a:r>
            <a:endParaRPr/>
          </a:p>
        </p:txBody>
      </p:sp>
      <p:sp>
        <p:nvSpPr>
          <p:cNvPr id="311" name="Google Shape;311;g5c4bd9623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5b5fb4e783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5b5fb4e783_1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5b7460470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Specific - expanded the career skills program</a:t>
            </a:r>
            <a:endParaRPr/>
          </a:p>
          <a:p>
            <a:pPr indent="0" lvl="0" marL="0" rtl="0" algn="l">
              <a:spcBef>
                <a:spcPts val="0"/>
              </a:spcBef>
              <a:spcAft>
                <a:spcPts val="0"/>
              </a:spcAft>
              <a:buNone/>
            </a:pPr>
            <a:r>
              <a:rPr lang="en-US"/>
              <a:t>Measurable -  2 HS with 15 students per class = 200</a:t>
            </a:r>
            <a:endParaRPr/>
          </a:p>
          <a:p>
            <a:pPr indent="0" lvl="0" marL="0" rtl="0" algn="l">
              <a:spcBef>
                <a:spcPts val="0"/>
              </a:spcBef>
              <a:spcAft>
                <a:spcPts val="0"/>
              </a:spcAft>
              <a:buNone/>
            </a:pPr>
            <a:r>
              <a:rPr lang="en-US"/>
              <a:t>Attainable</a:t>
            </a:r>
            <a:endParaRPr/>
          </a:p>
          <a:p>
            <a:pPr indent="0" lvl="0" marL="0" rtl="0" algn="l">
              <a:spcBef>
                <a:spcPts val="0"/>
              </a:spcBef>
              <a:spcAft>
                <a:spcPts val="0"/>
              </a:spcAft>
              <a:buNone/>
            </a:pPr>
            <a:r>
              <a:rPr lang="en-US"/>
              <a:t>Relevant</a:t>
            </a:r>
            <a:endParaRPr/>
          </a:p>
          <a:p>
            <a:pPr indent="0" lvl="0" marL="0" rtl="0" algn="l">
              <a:spcBef>
                <a:spcPts val="0"/>
              </a:spcBef>
              <a:spcAft>
                <a:spcPts val="0"/>
              </a:spcAft>
              <a:buNone/>
            </a:pPr>
            <a:r>
              <a:rPr lang="en-US"/>
              <a:t>time Bound - by December 2020</a:t>
            </a:r>
            <a:endParaRPr/>
          </a:p>
        </p:txBody>
      </p:sp>
      <p:sp>
        <p:nvSpPr>
          <p:cNvPr id="395" name="Google Shape;395;g5b74604709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don’t give  individual feedback but here is general feedback</a:t>
            </a:r>
            <a:endParaRPr/>
          </a:p>
          <a:p>
            <a:pPr indent="0" lvl="0" marL="0" rtl="0" algn="l">
              <a:spcBef>
                <a:spcPts val="0"/>
              </a:spcBef>
              <a:spcAft>
                <a:spcPts val="0"/>
              </a:spcAft>
              <a:buNone/>
            </a:pPr>
            <a:r>
              <a:rPr lang="en-US"/>
              <a:t>Membership is diverse in every sense of the word - not professional foundation, group of </a:t>
            </a:r>
            <a:r>
              <a:rPr lang="en-US">
                <a:extLst>
                  <a:ext uri="http://customooxmlschemas.google.com/">
                    <go:slidesCustomData xmlns:go="http://customooxmlschemas.google.com/" textRoundtripDataId="2"/>
                  </a:ext>
                </a:extLst>
              </a:rPr>
              <a:t>women</a:t>
            </a:r>
            <a:r>
              <a:rPr lang="en-US"/>
              <a:t>,</a:t>
            </a:r>
            <a:endParaRPr/>
          </a:p>
        </p:txBody>
      </p:sp>
      <p:sp>
        <p:nvSpPr>
          <p:cNvPr id="409" name="Google Shape;40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Google Shape;41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Grant writer needs to convey the impact and import of your application - to someone who does not practice in your field (all the issues involved)</a:t>
            </a:r>
            <a:endParaRPr/>
          </a:p>
          <a:p>
            <a:pPr indent="0" lvl="0" marL="0" rtl="0" algn="l">
              <a:spcBef>
                <a:spcPts val="0"/>
              </a:spcBef>
              <a:spcAft>
                <a:spcPts val="0"/>
              </a:spcAft>
              <a:buNone/>
            </a:pPr>
            <a:r>
              <a:rPr lang="en-US"/>
              <a:t>Educate us</a:t>
            </a:r>
            <a:endParaRPr/>
          </a:p>
          <a:p>
            <a:pPr indent="0" lvl="0" marL="0" rtl="0" algn="l">
              <a:spcBef>
                <a:spcPts val="0"/>
              </a:spcBef>
              <a:spcAft>
                <a:spcPts val="0"/>
              </a:spcAft>
              <a:buNone/>
            </a:pPr>
            <a:r>
              <a:rPr lang="en-US"/>
              <a:t>Use data to make that point</a:t>
            </a:r>
            <a:endParaRPr/>
          </a:p>
          <a:p>
            <a:pPr indent="0" lvl="0" marL="0" rtl="0" algn="l">
              <a:spcBef>
                <a:spcPts val="0"/>
              </a:spcBef>
              <a:spcAft>
                <a:spcPts val="0"/>
              </a:spcAft>
              <a:buNone/>
            </a:pPr>
            <a:r>
              <a:rPr lang="en-US"/>
              <a:t>Empathy</a:t>
            </a:r>
            <a:endParaRPr/>
          </a:p>
          <a:p>
            <a:pPr indent="0" lvl="0" marL="0" rtl="0" algn="l">
              <a:spcBef>
                <a:spcPts val="0"/>
              </a:spcBef>
              <a:spcAft>
                <a:spcPts val="0"/>
              </a:spcAft>
              <a:buNone/>
            </a:pPr>
            <a:r>
              <a:rPr lang="en-US"/>
              <a:t>Use Period Initiative as an example of educating us/empathy, partners were lined up, easy to implement</a:t>
            </a:r>
            <a:endParaRPr/>
          </a:p>
          <a:p>
            <a:pPr indent="0" lvl="0" marL="0" rtl="0" algn="l">
              <a:spcBef>
                <a:spcPts val="0"/>
              </a:spcBef>
              <a:spcAft>
                <a:spcPts val="0"/>
              </a:spcAft>
              <a:buNone/>
            </a:pPr>
            <a:r>
              <a:rPr lang="en-US"/>
              <a:t>Schools that Can application - well positioned, experienced, well partnered, expanding what works - explained data on workers and jobs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16" name="Google Shape;41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g5b5fbb2274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Remember that this is not a typical grant. This is a group of diverse women from around Essex County.  We are not a foundation. This is as much art as it is science.</a:t>
            </a:r>
            <a:endParaRPr/>
          </a:p>
        </p:txBody>
      </p:sp>
      <p:sp>
        <p:nvSpPr>
          <p:cNvPr id="423" name="Google Shape;423;g5b5fbb2274_1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5b5fb4e783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5b5fb4e783_1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5b5fb4e78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5b5fb4e783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5b5fbb2274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every year is different which is why we don’t give direct feedback. Every year we have different readers.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95" name="Google Shape;195;g5b5fbb2274_1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599187fc7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599187fc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5b5fb4e783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5b5fb4e783_1_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5b5fb4e783_0_4:notes"/>
          <p:cNvSpPr txBox="1"/>
          <p:nvPr>
            <p:ph idx="1" type="body"/>
          </p:nvPr>
        </p:nvSpPr>
        <p:spPr>
          <a:xfrm>
            <a:off x="685800" y="4400550"/>
            <a:ext cx="54864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5b5fb4e783_0_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1" name="Shape 11"/>
        <p:cNvGrpSpPr/>
        <p:nvPr/>
      </p:nvGrpSpPr>
      <p:grpSpPr>
        <a:xfrm>
          <a:off x="0" y="0"/>
          <a:ext cx="0" cy="0"/>
          <a:chOff x="0" y="0"/>
          <a:chExt cx="0" cy="0"/>
        </a:xfrm>
      </p:grpSpPr>
      <p:sp>
        <p:nvSpPr>
          <p:cNvPr id="12" name="Google Shape;12;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68" name="Shape 68"/>
        <p:cNvGrpSpPr/>
        <p:nvPr/>
      </p:nvGrpSpPr>
      <p:grpSpPr>
        <a:xfrm>
          <a:off x="0" y="0"/>
          <a:ext cx="0" cy="0"/>
          <a:chOff x="0" y="0"/>
          <a:chExt cx="0" cy="0"/>
        </a:xfrm>
      </p:grpSpPr>
      <p:sp>
        <p:nvSpPr>
          <p:cNvPr id="69" name="Google Shape;69;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6"/>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7"/>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7"/>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86" name="Shape 86"/>
        <p:cNvGrpSpPr/>
        <p:nvPr/>
      </p:nvGrpSpPr>
      <p:grpSpPr>
        <a:xfrm>
          <a:off x="0" y="0"/>
          <a:ext cx="0" cy="0"/>
          <a:chOff x="0" y="0"/>
          <a:chExt cx="0" cy="0"/>
        </a:xfrm>
      </p:grpSpPr>
      <p:sp>
        <p:nvSpPr>
          <p:cNvPr id="87" name="Google Shape;87;g5b5fb4e783_0_35"/>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8" name="Google Shape;88;g5b5fb4e783_0_35"/>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 name="Google Shape;89;g5b5fb4e783_0_35"/>
          <p:cNvSpPr txBox="1"/>
          <p:nvPr>
            <p:ph idx="12" type="sldNum"/>
          </p:nvPr>
        </p:nvSpPr>
        <p:spPr>
          <a:xfrm>
            <a:off x="6463146"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90" name="Google Shape;90;g5b5fb4e783_0_35"/>
          <p:cNvSpPr txBox="1"/>
          <p:nvPr>
            <p:ph type="title"/>
          </p:nvPr>
        </p:nvSpPr>
        <p:spPr>
          <a:xfrm>
            <a:off x="633845" y="365760"/>
            <a:ext cx="7886700" cy="1325700"/>
          </a:xfrm>
          <a:prstGeom prst="rect">
            <a:avLst/>
          </a:prstGeom>
          <a:noFill/>
          <a:ln>
            <a:noFill/>
          </a:ln>
        </p:spPr>
        <p:txBody>
          <a:bodyPr anchorCtr="0" anchor="ctr" bIns="45700" lIns="91425" spcFirstLastPara="1" rIns="91425" wrap="square" tIns="45700"/>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1" name="Shape 91"/>
        <p:cNvGrpSpPr/>
        <p:nvPr/>
      </p:nvGrpSpPr>
      <p:grpSpPr>
        <a:xfrm>
          <a:off x="0" y="0"/>
          <a:ext cx="0" cy="0"/>
          <a:chOff x="0" y="0"/>
          <a:chExt cx="0" cy="0"/>
        </a:xfrm>
      </p:grpSpPr>
      <p:sp>
        <p:nvSpPr>
          <p:cNvPr id="92" name="Google Shape;92;g5b5fb4e783_0_40"/>
          <p:cNvSpPr txBox="1"/>
          <p:nvPr>
            <p:ph type="ctrTitle"/>
          </p:nvPr>
        </p:nvSpPr>
        <p:spPr>
          <a:xfrm>
            <a:off x="1143000" y="1124530"/>
            <a:ext cx="6858000" cy="2387700"/>
          </a:xfrm>
          <a:prstGeom prst="rect">
            <a:avLst/>
          </a:prstGeom>
          <a:noFill/>
          <a:ln>
            <a:noFill/>
          </a:ln>
        </p:spPr>
        <p:txBody>
          <a:bodyPr anchorCtr="0" anchor="b" bIns="45700" lIns="91425" spcFirstLastPara="1" rIns="91425" wrap="square" tIns="45700"/>
          <a:lstStyle>
            <a:lvl1pPr lvl="0" rtl="0" algn="ctr">
              <a:lnSpc>
                <a:spcPct val="90000"/>
              </a:lnSpc>
              <a:spcBef>
                <a:spcPts val="0"/>
              </a:spcBef>
              <a:spcAft>
                <a:spcPts val="0"/>
              </a:spcAft>
              <a:buClr>
                <a:schemeClr val="lt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3" name="Google Shape;93;g5b5fb4e783_0_40"/>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lstStyle>
            <a:lvl1pPr lvl="0" rtl="0" algn="ctr">
              <a:lnSpc>
                <a:spcPct val="90000"/>
              </a:lnSpc>
              <a:spcBef>
                <a:spcPts val="1000"/>
              </a:spcBef>
              <a:spcAft>
                <a:spcPts val="0"/>
              </a:spcAft>
              <a:buClr>
                <a:srgbClr val="FEFEFE"/>
              </a:buClr>
              <a:buSzPts val="1920"/>
              <a:buNone/>
              <a:defRPr sz="2400">
                <a:solidFill>
                  <a:srgbClr val="FEFEFE"/>
                </a:solidFill>
              </a:defRPr>
            </a:lvl1pPr>
            <a:lvl2pPr lvl="1" rtl="0" algn="ctr">
              <a:lnSpc>
                <a:spcPct val="90000"/>
              </a:lnSpc>
              <a:spcBef>
                <a:spcPts val="500"/>
              </a:spcBef>
              <a:spcAft>
                <a:spcPts val="0"/>
              </a:spcAft>
              <a:buClr>
                <a:schemeClr val="lt1"/>
              </a:buClr>
              <a:buSzPts val="2240"/>
              <a:buNone/>
              <a:defRPr sz="2800"/>
            </a:lvl2pPr>
            <a:lvl3pPr lvl="2" rtl="0" algn="ctr">
              <a:lnSpc>
                <a:spcPct val="90000"/>
              </a:lnSpc>
              <a:spcBef>
                <a:spcPts val="500"/>
              </a:spcBef>
              <a:spcAft>
                <a:spcPts val="0"/>
              </a:spcAft>
              <a:buClr>
                <a:schemeClr val="lt1"/>
              </a:buClr>
              <a:buSzPts val="1920"/>
              <a:buNone/>
              <a:defRPr sz="2400"/>
            </a:lvl3pPr>
            <a:lvl4pPr lvl="3" rtl="0" algn="ctr">
              <a:lnSpc>
                <a:spcPct val="90000"/>
              </a:lnSpc>
              <a:spcBef>
                <a:spcPts val="500"/>
              </a:spcBef>
              <a:spcAft>
                <a:spcPts val="0"/>
              </a:spcAft>
              <a:buClr>
                <a:schemeClr val="lt1"/>
              </a:buClr>
              <a:buSzPts val="1600"/>
              <a:buNone/>
              <a:defRPr sz="2000"/>
            </a:lvl4pPr>
            <a:lvl5pPr lvl="4" rtl="0" algn="ctr">
              <a:lnSpc>
                <a:spcPct val="90000"/>
              </a:lnSpc>
              <a:spcBef>
                <a:spcPts val="500"/>
              </a:spcBef>
              <a:spcAft>
                <a:spcPts val="0"/>
              </a:spcAft>
              <a:buClr>
                <a:schemeClr val="lt1"/>
              </a:buClr>
              <a:buSzPts val="1600"/>
              <a:buNone/>
              <a:defRPr sz="2000"/>
            </a:lvl5pPr>
            <a:lvl6pPr lvl="5" rtl="0" algn="ctr">
              <a:spcBef>
                <a:spcPts val="400"/>
              </a:spcBef>
              <a:spcAft>
                <a:spcPts val="0"/>
              </a:spcAft>
              <a:buClr>
                <a:schemeClr val="lt1"/>
              </a:buClr>
              <a:buSzPts val="2000"/>
              <a:buNone/>
              <a:defRPr sz="2000"/>
            </a:lvl6pPr>
            <a:lvl7pPr lvl="6" rtl="0" algn="ctr">
              <a:spcBef>
                <a:spcPts val="400"/>
              </a:spcBef>
              <a:spcAft>
                <a:spcPts val="0"/>
              </a:spcAft>
              <a:buClr>
                <a:schemeClr val="lt1"/>
              </a:buClr>
              <a:buSzPts val="2000"/>
              <a:buNone/>
              <a:defRPr sz="2000"/>
            </a:lvl7pPr>
            <a:lvl8pPr lvl="7" rtl="0" algn="ctr">
              <a:spcBef>
                <a:spcPts val="400"/>
              </a:spcBef>
              <a:spcAft>
                <a:spcPts val="0"/>
              </a:spcAft>
              <a:buClr>
                <a:schemeClr val="lt1"/>
              </a:buClr>
              <a:buSzPts val="2000"/>
              <a:buNone/>
              <a:defRPr sz="2000"/>
            </a:lvl8pPr>
            <a:lvl9pPr lvl="8" rtl="0" algn="ctr">
              <a:spcBef>
                <a:spcPts val="400"/>
              </a:spcBef>
              <a:spcAft>
                <a:spcPts val="0"/>
              </a:spcAft>
              <a:buClr>
                <a:schemeClr val="lt1"/>
              </a:buClr>
              <a:buSzPts val="2000"/>
              <a:buNone/>
              <a:defRPr sz="2000"/>
            </a:lvl9pPr>
          </a:lstStyle>
          <a:p/>
        </p:txBody>
      </p:sp>
      <p:sp>
        <p:nvSpPr>
          <p:cNvPr id="94" name="Google Shape;94;g5b5fb4e783_0_40"/>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 name="Google Shape;95;g5b5fb4e783_0_40"/>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6" name="Google Shape;96;g5b5fb4e783_0_40"/>
          <p:cNvSpPr txBox="1"/>
          <p:nvPr>
            <p:ph idx="12" type="sldNum"/>
          </p:nvPr>
        </p:nvSpPr>
        <p:spPr>
          <a:xfrm>
            <a:off x="6463146"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97" name="Shape 97"/>
        <p:cNvGrpSpPr/>
        <p:nvPr/>
      </p:nvGrpSpPr>
      <p:grpSpPr>
        <a:xfrm>
          <a:off x="0" y="0"/>
          <a:ext cx="0" cy="0"/>
          <a:chOff x="0" y="0"/>
          <a:chExt cx="0" cy="0"/>
        </a:xfrm>
      </p:grpSpPr>
      <p:sp>
        <p:nvSpPr>
          <p:cNvPr id="98" name="Google Shape;98;g5b5fb4e783_0_46"/>
          <p:cNvSpPr txBox="1"/>
          <p:nvPr>
            <p:ph type="title"/>
          </p:nvPr>
        </p:nvSpPr>
        <p:spPr>
          <a:xfrm>
            <a:off x="633845" y="365760"/>
            <a:ext cx="7886700" cy="1325700"/>
          </a:xfrm>
          <a:prstGeom prst="rect">
            <a:avLst/>
          </a:prstGeom>
          <a:noFill/>
          <a:ln>
            <a:noFill/>
          </a:ln>
        </p:spPr>
        <p:txBody>
          <a:bodyPr anchorCtr="0" anchor="ctr" bIns="45700" lIns="91425" spcFirstLastPara="1" rIns="91425" wrap="square" tIns="45700"/>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9" name="Google Shape;99;g5b5fb4e783_0_46"/>
          <p:cNvSpPr txBox="1"/>
          <p:nvPr>
            <p:ph idx="1" type="body"/>
          </p:nvPr>
        </p:nvSpPr>
        <p:spPr>
          <a:xfrm>
            <a:off x="633845" y="1828800"/>
            <a:ext cx="7886700" cy="4351200"/>
          </a:xfrm>
          <a:prstGeom prst="rect">
            <a:avLst/>
          </a:prstGeom>
          <a:noFill/>
          <a:ln>
            <a:noFill/>
          </a:ln>
        </p:spPr>
        <p:txBody>
          <a:bodyPr anchorCtr="0" anchor="t" bIns="45700" lIns="91425" spcFirstLastPara="1" rIns="91425" wrap="square" tIns="45700"/>
          <a:lstStyle>
            <a:lvl1pPr indent="-320040" lvl="0" marL="457200" rtl="0" algn="l">
              <a:lnSpc>
                <a:spcPct val="90000"/>
              </a:lnSpc>
              <a:spcBef>
                <a:spcPts val="1000"/>
              </a:spcBef>
              <a:spcAft>
                <a:spcPts val="0"/>
              </a:spcAft>
              <a:buClr>
                <a:schemeClr val="lt1"/>
              </a:buClr>
              <a:buSzPts val="1440"/>
              <a:buChar char="•"/>
              <a:defRPr/>
            </a:lvl1pPr>
            <a:lvl2pPr indent="-320040" lvl="1" marL="914400" rtl="0" algn="l">
              <a:lnSpc>
                <a:spcPct val="90000"/>
              </a:lnSpc>
              <a:spcBef>
                <a:spcPts val="500"/>
              </a:spcBef>
              <a:spcAft>
                <a:spcPts val="0"/>
              </a:spcAft>
              <a:buClr>
                <a:schemeClr val="lt1"/>
              </a:buClr>
              <a:buSzPts val="1440"/>
              <a:buChar char="•"/>
              <a:defRPr/>
            </a:lvl2pPr>
            <a:lvl3pPr indent="-320039" lvl="2" marL="1371600" rtl="0" algn="l">
              <a:lnSpc>
                <a:spcPct val="90000"/>
              </a:lnSpc>
              <a:spcBef>
                <a:spcPts val="500"/>
              </a:spcBef>
              <a:spcAft>
                <a:spcPts val="0"/>
              </a:spcAft>
              <a:buClr>
                <a:schemeClr val="lt1"/>
              </a:buClr>
              <a:buSzPts val="1440"/>
              <a:buChar char="•"/>
              <a:defRPr/>
            </a:lvl3pPr>
            <a:lvl4pPr indent="-320039" lvl="3" marL="1828800" rtl="0" algn="l">
              <a:lnSpc>
                <a:spcPct val="90000"/>
              </a:lnSpc>
              <a:spcBef>
                <a:spcPts val="500"/>
              </a:spcBef>
              <a:spcAft>
                <a:spcPts val="0"/>
              </a:spcAft>
              <a:buClr>
                <a:schemeClr val="lt1"/>
              </a:buClr>
              <a:buSzPts val="1440"/>
              <a:buChar char="•"/>
              <a:defRPr/>
            </a:lvl4pPr>
            <a:lvl5pPr indent="-320039" lvl="4" marL="2286000" rtl="0" algn="l">
              <a:lnSpc>
                <a:spcPct val="90000"/>
              </a:lnSpc>
              <a:spcBef>
                <a:spcPts val="500"/>
              </a:spcBef>
              <a:spcAft>
                <a:spcPts val="0"/>
              </a:spcAft>
              <a:buClr>
                <a:schemeClr val="lt1"/>
              </a:buClr>
              <a:buSzPts val="144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00" name="Google Shape;100;g5b5fb4e783_0_46"/>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 name="Google Shape;101;g5b5fb4e783_0_46"/>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2" name="Google Shape;102;g5b5fb4e783_0_46"/>
          <p:cNvSpPr txBox="1"/>
          <p:nvPr>
            <p:ph idx="12" type="sldNum"/>
          </p:nvPr>
        </p:nvSpPr>
        <p:spPr>
          <a:xfrm>
            <a:off x="6463146"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03" name="Shape 103"/>
        <p:cNvGrpSpPr/>
        <p:nvPr/>
      </p:nvGrpSpPr>
      <p:grpSpPr>
        <a:xfrm>
          <a:off x="0" y="0"/>
          <a:ext cx="0" cy="0"/>
          <a:chOff x="0" y="0"/>
          <a:chExt cx="0" cy="0"/>
        </a:xfrm>
      </p:grpSpPr>
      <p:sp>
        <p:nvSpPr>
          <p:cNvPr id="104" name="Google Shape;104;g5b5fb4e783_0_52"/>
          <p:cNvSpPr txBox="1"/>
          <p:nvPr>
            <p:ph type="title"/>
          </p:nvPr>
        </p:nvSpPr>
        <p:spPr>
          <a:xfrm>
            <a:off x="623888" y="1712423"/>
            <a:ext cx="7886700" cy="2851200"/>
          </a:xfrm>
          <a:prstGeom prst="rect">
            <a:avLst/>
          </a:prstGeom>
          <a:noFill/>
          <a:ln>
            <a:noFill/>
          </a:ln>
        </p:spPr>
        <p:txBody>
          <a:bodyPr anchorCtr="0" anchor="b" bIns="45700" lIns="91425" spcFirstLastPara="1" rIns="91425" wrap="square" tIns="45700"/>
          <a:lstStyle>
            <a:lvl1pPr lvl="0" rtl="0" algn="l">
              <a:lnSpc>
                <a:spcPct val="90000"/>
              </a:lnSpc>
              <a:spcBef>
                <a:spcPts val="0"/>
              </a:spcBef>
              <a:spcAft>
                <a:spcPts val="0"/>
              </a:spcAft>
              <a:buClr>
                <a:schemeClr val="lt1"/>
              </a:buClr>
              <a:buSzPts val="6000"/>
              <a:buFont typeface="Calibri"/>
              <a:buNone/>
              <a:defRPr b="0"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5" name="Google Shape;105;g5b5fb4e783_0_52"/>
          <p:cNvSpPr txBox="1"/>
          <p:nvPr>
            <p:ph idx="1" type="body"/>
          </p:nvPr>
        </p:nvSpPr>
        <p:spPr>
          <a:xfrm>
            <a:off x="623888" y="4552633"/>
            <a:ext cx="7886700" cy="1500300"/>
          </a:xfrm>
          <a:prstGeom prst="rect">
            <a:avLst/>
          </a:prstGeom>
          <a:noFill/>
          <a:ln>
            <a:noFill/>
          </a:ln>
        </p:spPr>
        <p:txBody>
          <a:bodyPr anchorCtr="0" anchor="t" bIns="45700" lIns="91425" spcFirstLastPara="1" rIns="91425" wrap="square" tIns="45700"/>
          <a:lstStyle>
            <a:lvl1pPr indent="-228600" lvl="0" marL="457200" rtl="0" algn="l">
              <a:lnSpc>
                <a:spcPct val="90000"/>
              </a:lnSpc>
              <a:spcBef>
                <a:spcPts val="1000"/>
              </a:spcBef>
              <a:spcAft>
                <a:spcPts val="0"/>
              </a:spcAft>
              <a:buClr>
                <a:srgbClr val="FEFEFE"/>
              </a:buClr>
              <a:buSzPts val="1920"/>
              <a:buNone/>
              <a:defRPr sz="2400">
                <a:solidFill>
                  <a:srgbClr val="FEFEFE"/>
                </a:solidFill>
              </a:defRPr>
            </a:lvl1pPr>
            <a:lvl2pPr indent="-228600" lvl="1" marL="914400" rtl="0" algn="l">
              <a:lnSpc>
                <a:spcPct val="90000"/>
              </a:lnSpc>
              <a:spcBef>
                <a:spcPts val="500"/>
              </a:spcBef>
              <a:spcAft>
                <a:spcPts val="0"/>
              </a:spcAft>
              <a:buClr>
                <a:schemeClr val="lt1"/>
              </a:buClr>
              <a:buSzPts val="1440"/>
              <a:buNone/>
              <a:defRPr sz="1800">
                <a:solidFill>
                  <a:schemeClr val="lt1"/>
                </a:solidFill>
              </a:defRPr>
            </a:lvl2pPr>
            <a:lvl3pPr indent="-228600" lvl="2" marL="1371600" rtl="0" algn="l">
              <a:lnSpc>
                <a:spcPct val="90000"/>
              </a:lnSpc>
              <a:spcBef>
                <a:spcPts val="500"/>
              </a:spcBef>
              <a:spcAft>
                <a:spcPts val="0"/>
              </a:spcAft>
              <a:buClr>
                <a:schemeClr val="lt1"/>
              </a:buClr>
              <a:buSzPts val="1280"/>
              <a:buNone/>
              <a:defRPr sz="1600">
                <a:solidFill>
                  <a:schemeClr val="lt1"/>
                </a:solidFill>
              </a:defRPr>
            </a:lvl3pPr>
            <a:lvl4pPr indent="-228600" lvl="3" marL="1828800" rtl="0" algn="l">
              <a:lnSpc>
                <a:spcPct val="90000"/>
              </a:lnSpc>
              <a:spcBef>
                <a:spcPts val="500"/>
              </a:spcBef>
              <a:spcAft>
                <a:spcPts val="0"/>
              </a:spcAft>
              <a:buClr>
                <a:schemeClr val="lt1"/>
              </a:buClr>
              <a:buSzPts val="1120"/>
              <a:buNone/>
              <a:defRPr sz="1400">
                <a:solidFill>
                  <a:schemeClr val="lt1"/>
                </a:solidFill>
              </a:defRPr>
            </a:lvl4pPr>
            <a:lvl5pPr indent="-228600" lvl="4" marL="2286000" rtl="0" algn="l">
              <a:lnSpc>
                <a:spcPct val="90000"/>
              </a:lnSpc>
              <a:spcBef>
                <a:spcPts val="500"/>
              </a:spcBef>
              <a:spcAft>
                <a:spcPts val="0"/>
              </a:spcAft>
              <a:buClr>
                <a:schemeClr val="lt1"/>
              </a:buClr>
              <a:buSzPts val="1120"/>
              <a:buNone/>
              <a:defRPr sz="1400">
                <a:solidFill>
                  <a:schemeClr val="lt1"/>
                </a:solidFill>
              </a:defRPr>
            </a:lvl5pPr>
            <a:lvl6pPr indent="-228600" lvl="5" marL="2743200" rtl="0" algn="l">
              <a:spcBef>
                <a:spcPts val="280"/>
              </a:spcBef>
              <a:spcAft>
                <a:spcPts val="0"/>
              </a:spcAft>
              <a:buClr>
                <a:schemeClr val="lt1"/>
              </a:buClr>
              <a:buSzPts val="1400"/>
              <a:buNone/>
              <a:defRPr sz="1400">
                <a:solidFill>
                  <a:schemeClr val="lt1"/>
                </a:solidFill>
              </a:defRPr>
            </a:lvl6pPr>
            <a:lvl7pPr indent="-228600" lvl="6" marL="3200400" rtl="0" algn="l">
              <a:spcBef>
                <a:spcPts val="280"/>
              </a:spcBef>
              <a:spcAft>
                <a:spcPts val="0"/>
              </a:spcAft>
              <a:buClr>
                <a:schemeClr val="lt1"/>
              </a:buClr>
              <a:buSzPts val="1400"/>
              <a:buNone/>
              <a:defRPr sz="1400">
                <a:solidFill>
                  <a:schemeClr val="lt1"/>
                </a:solidFill>
              </a:defRPr>
            </a:lvl7pPr>
            <a:lvl8pPr indent="-228600" lvl="7" marL="3657600" rtl="0" algn="l">
              <a:spcBef>
                <a:spcPts val="280"/>
              </a:spcBef>
              <a:spcAft>
                <a:spcPts val="0"/>
              </a:spcAft>
              <a:buClr>
                <a:schemeClr val="lt1"/>
              </a:buClr>
              <a:buSzPts val="1400"/>
              <a:buNone/>
              <a:defRPr sz="1400">
                <a:solidFill>
                  <a:schemeClr val="lt1"/>
                </a:solidFill>
              </a:defRPr>
            </a:lvl8pPr>
            <a:lvl9pPr indent="-228600" lvl="8" marL="4114800" rtl="0" algn="l">
              <a:spcBef>
                <a:spcPts val="280"/>
              </a:spcBef>
              <a:spcAft>
                <a:spcPts val="0"/>
              </a:spcAft>
              <a:buClr>
                <a:schemeClr val="lt1"/>
              </a:buClr>
              <a:buSzPts val="1400"/>
              <a:buNone/>
              <a:defRPr sz="1400">
                <a:solidFill>
                  <a:schemeClr val="lt1"/>
                </a:solidFill>
              </a:defRPr>
            </a:lvl9pPr>
          </a:lstStyle>
          <a:p/>
        </p:txBody>
      </p:sp>
      <p:sp>
        <p:nvSpPr>
          <p:cNvPr id="106" name="Google Shape;106;g5b5fb4e783_0_52"/>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 name="Google Shape;107;g5b5fb4e783_0_52"/>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8" name="Google Shape;108;g5b5fb4e783_0_52"/>
          <p:cNvSpPr txBox="1"/>
          <p:nvPr>
            <p:ph idx="12" type="sldNum"/>
          </p:nvPr>
        </p:nvSpPr>
        <p:spPr>
          <a:xfrm>
            <a:off x="6463146"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09" name="Shape 109"/>
        <p:cNvGrpSpPr/>
        <p:nvPr/>
      </p:nvGrpSpPr>
      <p:grpSpPr>
        <a:xfrm>
          <a:off x="0" y="0"/>
          <a:ext cx="0" cy="0"/>
          <a:chOff x="0" y="0"/>
          <a:chExt cx="0" cy="0"/>
        </a:xfrm>
      </p:grpSpPr>
      <p:sp>
        <p:nvSpPr>
          <p:cNvPr id="110" name="Google Shape;110;g5b5fb4e783_0_58"/>
          <p:cNvSpPr txBox="1"/>
          <p:nvPr>
            <p:ph type="title"/>
          </p:nvPr>
        </p:nvSpPr>
        <p:spPr>
          <a:xfrm>
            <a:off x="633845" y="365760"/>
            <a:ext cx="7886700" cy="1325700"/>
          </a:xfrm>
          <a:prstGeom prst="rect">
            <a:avLst/>
          </a:prstGeom>
          <a:noFill/>
          <a:ln>
            <a:noFill/>
          </a:ln>
        </p:spPr>
        <p:txBody>
          <a:bodyPr anchorCtr="0" anchor="ctr" bIns="45700" lIns="91425" spcFirstLastPara="1" rIns="91425" wrap="square" tIns="45700"/>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1" name="Google Shape;111;g5b5fb4e783_0_58"/>
          <p:cNvSpPr txBox="1"/>
          <p:nvPr>
            <p:ph idx="1" type="body"/>
          </p:nvPr>
        </p:nvSpPr>
        <p:spPr>
          <a:xfrm>
            <a:off x="628650" y="1828800"/>
            <a:ext cx="3886200" cy="4351200"/>
          </a:xfrm>
          <a:prstGeom prst="rect">
            <a:avLst/>
          </a:prstGeom>
          <a:noFill/>
          <a:ln>
            <a:noFill/>
          </a:ln>
        </p:spPr>
        <p:txBody>
          <a:bodyPr anchorCtr="0" anchor="t" bIns="45700" lIns="91425" spcFirstLastPara="1" rIns="91425" wrap="square" tIns="45700"/>
          <a:lstStyle>
            <a:lvl1pPr indent="-350520" lvl="0" marL="457200" rtl="0" algn="l">
              <a:lnSpc>
                <a:spcPct val="90000"/>
              </a:lnSpc>
              <a:spcBef>
                <a:spcPts val="1000"/>
              </a:spcBef>
              <a:spcAft>
                <a:spcPts val="0"/>
              </a:spcAft>
              <a:buClr>
                <a:schemeClr val="lt1"/>
              </a:buClr>
              <a:buSzPts val="1920"/>
              <a:buChar char="•"/>
              <a:defRPr sz="2400"/>
            </a:lvl1pPr>
            <a:lvl2pPr indent="-330200" lvl="1" marL="914400" rtl="0" algn="l">
              <a:lnSpc>
                <a:spcPct val="90000"/>
              </a:lnSpc>
              <a:spcBef>
                <a:spcPts val="500"/>
              </a:spcBef>
              <a:spcAft>
                <a:spcPts val="0"/>
              </a:spcAft>
              <a:buClr>
                <a:schemeClr val="lt1"/>
              </a:buClr>
              <a:buSzPts val="1600"/>
              <a:buChar char="•"/>
              <a:defRPr sz="2000"/>
            </a:lvl2pPr>
            <a:lvl3pPr indent="-320039" lvl="2" marL="1371600" rtl="0" algn="l">
              <a:lnSpc>
                <a:spcPct val="90000"/>
              </a:lnSpc>
              <a:spcBef>
                <a:spcPts val="500"/>
              </a:spcBef>
              <a:spcAft>
                <a:spcPts val="0"/>
              </a:spcAft>
              <a:buClr>
                <a:schemeClr val="lt1"/>
              </a:buClr>
              <a:buSzPts val="1440"/>
              <a:buChar char="•"/>
              <a:defRPr sz="1800"/>
            </a:lvl3pPr>
            <a:lvl4pPr indent="-309880" lvl="3" marL="1828800" rtl="0" algn="l">
              <a:lnSpc>
                <a:spcPct val="90000"/>
              </a:lnSpc>
              <a:spcBef>
                <a:spcPts val="500"/>
              </a:spcBef>
              <a:spcAft>
                <a:spcPts val="0"/>
              </a:spcAft>
              <a:buClr>
                <a:schemeClr val="lt1"/>
              </a:buClr>
              <a:buSzPts val="1280"/>
              <a:buChar char="•"/>
              <a:defRPr sz="1600"/>
            </a:lvl4pPr>
            <a:lvl5pPr indent="-309879" lvl="4" marL="2286000" rtl="0" algn="l">
              <a:lnSpc>
                <a:spcPct val="90000"/>
              </a:lnSpc>
              <a:spcBef>
                <a:spcPts val="500"/>
              </a:spcBef>
              <a:spcAft>
                <a:spcPts val="0"/>
              </a:spcAft>
              <a:buClr>
                <a:schemeClr val="lt1"/>
              </a:buClr>
              <a:buSzPts val="1280"/>
              <a:buChar char="•"/>
              <a:defRPr sz="1600"/>
            </a:lvl5pPr>
            <a:lvl6pPr indent="-342900" lvl="5" marL="2743200" rtl="0" algn="l">
              <a:spcBef>
                <a:spcPts val="360"/>
              </a:spcBef>
              <a:spcAft>
                <a:spcPts val="0"/>
              </a:spcAft>
              <a:buClr>
                <a:schemeClr val="lt1"/>
              </a:buClr>
              <a:buSzPts val="1800"/>
              <a:buChar char="•"/>
              <a:defRPr sz="1800"/>
            </a:lvl6pPr>
            <a:lvl7pPr indent="-342900" lvl="6" marL="3200400" rtl="0" algn="l">
              <a:spcBef>
                <a:spcPts val="360"/>
              </a:spcBef>
              <a:spcAft>
                <a:spcPts val="0"/>
              </a:spcAft>
              <a:buClr>
                <a:schemeClr val="lt1"/>
              </a:buClr>
              <a:buSzPts val="1800"/>
              <a:buChar char="•"/>
              <a:defRPr sz="1800"/>
            </a:lvl7pPr>
            <a:lvl8pPr indent="-342900" lvl="7" marL="3657600" rtl="0" algn="l">
              <a:spcBef>
                <a:spcPts val="360"/>
              </a:spcBef>
              <a:spcAft>
                <a:spcPts val="0"/>
              </a:spcAft>
              <a:buClr>
                <a:schemeClr val="lt1"/>
              </a:buClr>
              <a:buSzPts val="1800"/>
              <a:buChar char="•"/>
              <a:defRPr sz="1800"/>
            </a:lvl8pPr>
            <a:lvl9pPr indent="-342900" lvl="8" marL="4114800" rtl="0" algn="l">
              <a:spcBef>
                <a:spcPts val="360"/>
              </a:spcBef>
              <a:spcAft>
                <a:spcPts val="0"/>
              </a:spcAft>
              <a:buClr>
                <a:schemeClr val="lt1"/>
              </a:buClr>
              <a:buSzPts val="1800"/>
              <a:buChar char="•"/>
              <a:defRPr sz="1800"/>
            </a:lvl9pPr>
          </a:lstStyle>
          <a:p/>
        </p:txBody>
      </p:sp>
      <p:sp>
        <p:nvSpPr>
          <p:cNvPr id="112" name="Google Shape;112;g5b5fb4e783_0_58"/>
          <p:cNvSpPr txBox="1"/>
          <p:nvPr>
            <p:ph idx="2" type="body"/>
          </p:nvPr>
        </p:nvSpPr>
        <p:spPr>
          <a:xfrm>
            <a:off x="4629150" y="1828800"/>
            <a:ext cx="3886200" cy="4351200"/>
          </a:xfrm>
          <a:prstGeom prst="rect">
            <a:avLst/>
          </a:prstGeom>
          <a:noFill/>
          <a:ln>
            <a:noFill/>
          </a:ln>
        </p:spPr>
        <p:txBody>
          <a:bodyPr anchorCtr="0" anchor="t" bIns="45700" lIns="91425" spcFirstLastPara="1" rIns="91425" wrap="square" tIns="45700"/>
          <a:lstStyle>
            <a:lvl1pPr indent="-350520" lvl="0" marL="457200" rtl="0" algn="l">
              <a:lnSpc>
                <a:spcPct val="90000"/>
              </a:lnSpc>
              <a:spcBef>
                <a:spcPts val="1000"/>
              </a:spcBef>
              <a:spcAft>
                <a:spcPts val="0"/>
              </a:spcAft>
              <a:buClr>
                <a:schemeClr val="lt1"/>
              </a:buClr>
              <a:buSzPts val="1920"/>
              <a:buChar char="•"/>
              <a:defRPr sz="2400"/>
            </a:lvl1pPr>
            <a:lvl2pPr indent="-330200" lvl="1" marL="914400" rtl="0" algn="l">
              <a:lnSpc>
                <a:spcPct val="90000"/>
              </a:lnSpc>
              <a:spcBef>
                <a:spcPts val="500"/>
              </a:spcBef>
              <a:spcAft>
                <a:spcPts val="0"/>
              </a:spcAft>
              <a:buClr>
                <a:schemeClr val="lt1"/>
              </a:buClr>
              <a:buSzPts val="1600"/>
              <a:buChar char="•"/>
              <a:defRPr sz="2000"/>
            </a:lvl2pPr>
            <a:lvl3pPr indent="-320039" lvl="2" marL="1371600" rtl="0" algn="l">
              <a:lnSpc>
                <a:spcPct val="90000"/>
              </a:lnSpc>
              <a:spcBef>
                <a:spcPts val="500"/>
              </a:spcBef>
              <a:spcAft>
                <a:spcPts val="0"/>
              </a:spcAft>
              <a:buClr>
                <a:schemeClr val="lt1"/>
              </a:buClr>
              <a:buSzPts val="1440"/>
              <a:buChar char="•"/>
              <a:defRPr sz="1800"/>
            </a:lvl3pPr>
            <a:lvl4pPr indent="-309880" lvl="3" marL="1828800" rtl="0" algn="l">
              <a:lnSpc>
                <a:spcPct val="90000"/>
              </a:lnSpc>
              <a:spcBef>
                <a:spcPts val="500"/>
              </a:spcBef>
              <a:spcAft>
                <a:spcPts val="0"/>
              </a:spcAft>
              <a:buClr>
                <a:schemeClr val="lt1"/>
              </a:buClr>
              <a:buSzPts val="1280"/>
              <a:buChar char="•"/>
              <a:defRPr sz="1600"/>
            </a:lvl4pPr>
            <a:lvl5pPr indent="-309879" lvl="4" marL="2286000" rtl="0" algn="l">
              <a:lnSpc>
                <a:spcPct val="90000"/>
              </a:lnSpc>
              <a:spcBef>
                <a:spcPts val="500"/>
              </a:spcBef>
              <a:spcAft>
                <a:spcPts val="0"/>
              </a:spcAft>
              <a:buClr>
                <a:schemeClr val="lt1"/>
              </a:buClr>
              <a:buSzPts val="1280"/>
              <a:buChar char="•"/>
              <a:defRPr sz="1600"/>
            </a:lvl5pPr>
            <a:lvl6pPr indent="-342900" lvl="5" marL="2743200" rtl="0" algn="l">
              <a:spcBef>
                <a:spcPts val="360"/>
              </a:spcBef>
              <a:spcAft>
                <a:spcPts val="0"/>
              </a:spcAft>
              <a:buClr>
                <a:schemeClr val="lt1"/>
              </a:buClr>
              <a:buSzPts val="1800"/>
              <a:buChar char="•"/>
              <a:defRPr sz="1800"/>
            </a:lvl6pPr>
            <a:lvl7pPr indent="-342900" lvl="6" marL="3200400" rtl="0" algn="l">
              <a:spcBef>
                <a:spcPts val="360"/>
              </a:spcBef>
              <a:spcAft>
                <a:spcPts val="0"/>
              </a:spcAft>
              <a:buClr>
                <a:schemeClr val="lt1"/>
              </a:buClr>
              <a:buSzPts val="1800"/>
              <a:buChar char="•"/>
              <a:defRPr sz="1800"/>
            </a:lvl7pPr>
            <a:lvl8pPr indent="-342900" lvl="7" marL="3657600" rtl="0" algn="l">
              <a:spcBef>
                <a:spcPts val="360"/>
              </a:spcBef>
              <a:spcAft>
                <a:spcPts val="0"/>
              </a:spcAft>
              <a:buClr>
                <a:schemeClr val="lt1"/>
              </a:buClr>
              <a:buSzPts val="1800"/>
              <a:buChar char="•"/>
              <a:defRPr sz="1800"/>
            </a:lvl8pPr>
            <a:lvl9pPr indent="-342900" lvl="8" marL="4114800" rtl="0" algn="l">
              <a:spcBef>
                <a:spcPts val="360"/>
              </a:spcBef>
              <a:spcAft>
                <a:spcPts val="0"/>
              </a:spcAft>
              <a:buClr>
                <a:schemeClr val="lt1"/>
              </a:buClr>
              <a:buSzPts val="1800"/>
              <a:buChar char="•"/>
              <a:defRPr sz="1800"/>
            </a:lvl9pPr>
          </a:lstStyle>
          <a:p/>
        </p:txBody>
      </p:sp>
      <p:sp>
        <p:nvSpPr>
          <p:cNvPr id="113" name="Google Shape;113;g5b5fb4e783_0_58"/>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4" name="Google Shape;114;g5b5fb4e783_0_58"/>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5" name="Google Shape;115;g5b5fb4e783_0_58"/>
          <p:cNvSpPr txBox="1"/>
          <p:nvPr>
            <p:ph idx="12" type="sldNum"/>
          </p:nvPr>
        </p:nvSpPr>
        <p:spPr>
          <a:xfrm>
            <a:off x="6463146"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p:cSld name="Comparison">
    <p:spTree>
      <p:nvGrpSpPr>
        <p:cNvPr id="116" name="Shape 116"/>
        <p:cNvGrpSpPr/>
        <p:nvPr/>
      </p:nvGrpSpPr>
      <p:grpSpPr>
        <a:xfrm>
          <a:off x="0" y="0"/>
          <a:ext cx="0" cy="0"/>
          <a:chOff x="0" y="0"/>
          <a:chExt cx="0" cy="0"/>
        </a:xfrm>
      </p:grpSpPr>
      <p:sp>
        <p:nvSpPr>
          <p:cNvPr id="117" name="Google Shape;117;g5b5fb4e783_0_65"/>
          <p:cNvSpPr txBox="1"/>
          <p:nvPr>
            <p:ph idx="1" type="body"/>
          </p:nvPr>
        </p:nvSpPr>
        <p:spPr>
          <a:xfrm>
            <a:off x="630936" y="1681851"/>
            <a:ext cx="3867000" cy="731400"/>
          </a:xfrm>
          <a:prstGeom prst="rect">
            <a:avLst/>
          </a:prstGeom>
          <a:noFill/>
          <a:ln>
            <a:noFill/>
          </a:ln>
        </p:spPr>
        <p:txBody>
          <a:bodyPr anchorCtr="0" anchor="b" bIns="45700" lIns="91425" spcFirstLastPara="1" rIns="91425" wrap="square" tIns="45700"/>
          <a:lstStyle>
            <a:lvl1pPr indent="-228600" lvl="0" marL="457200" rtl="0" algn="l">
              <a:lnSpc>
                <a:spcPct val="90000"/>
              </a:lnSpc>
              <a:spcBef>
                <a:spcPts val="1000"/>
              </a:spcBef>
              <a:spcAft>
                <a:spcPts val="0"/>
              </a:spcAft>
              <a:buClr>
                <a:schemeClr val="lt1"/>
              </a:buClr>
              <a:buSzPts val="1920"/>
              <a:buNone/>
              <a:defRPr b="1" sz="2400"/>
            </a:lvl1pPr>
            <a:lvl2pPr indent="-228600" lvl="1" marL="914400" rtl="0" algn="l">
              <a:lnSpc>
                <a:spcPct val="90000"/>
              </a:lnSpc>
              <a:spcBef>
                <a:spcPts val="500"/>
              </a:spcBef>
              <a:spcAft>
                <a:spcPts val="0"/>
              </a:spcAft>
              <a:buClr>
                <a:schemeClr val="lt1"/>
              </a:buClr>
              <a:buSzPts val="1600"/>
              <a:buNone/>
              <a:defRPr b="1" sz="2000"/>
            </a:lvl2pPr>
            <a:lvl3pPr indent="-228600" lvl="2" marL="1371600" rtl="0" algn="l">
              <a:lnSpc>
                <a:spcPct val="90000"/>
              </a:lnSpc>
              <a:spcBef>
                <a:spcPts val="500"/>
              </a:spcBef>
              <a:spcAft>
                <a:spcPts val="0"/>
              </a:spcAft>
              <a:buClr>
                <a:schemeClr val="lt1"/>
              </a:buClr>
              <a:buSzPts val="1440"/>
              <a:buNone/>
              <a:defRPr b="1" sz="1800"/>
            </a:lvl3pPr>
            <a:lvl4pPr indent="-228600" lvl="3" marL="1828800" rtl="0" algn="l">
              <a:lnSpc>
                <a:spcPct val="90000"/>
              </a:lnSpc>
              <a:spcBef>
                <a:spcPts val="500"/>
              </a:spcBef>
              <a:spcAft>
                <a:spcPts val="0"/>
              </a:spcAft>
              <a:buClr>
                <a:schemeClr val="lt1"/>
              </a:buClr>
              <a:buSzPts val="1280"/>
              <a:buNone/>
              <a:defRPr b="1" sz="1600"/>
            </a:lvl4pPr>
            <a:lvl5pPr indent="-228600" lvl="4" marL="2286000" rtl="0" algn="l">
              <a:lnSpc>
                <a:spcPct val="90000"/>
              </a:lnSpc>
              <a:spcBef>
                <a:spcPts val="500"/>
              </a:spcBef>
              <a:spcAft>
                <a:spcPts val="0"/>
              </a:spcAft>
              <a:buClr>
                <a:schemeClr val="lt1"/>
              </a:buClr>
              <a:buSzPts val="1280"/>
              <a:buNone/>
              <a:defRPr b="1" sz="1600"/>
            </a:lvl5pPr>
            <a:lvl6pPr indent="-228600" lvl="5" marL="2743200" rtl="0" algn="l">
              <a:spcBef>
                <a:spcPts val="320"/>
              </a:spcBef>
              <a:spcAft>
                <a:spcPts val="0"/>
              </a:spcAft>
              <a:buClr>
                <a:schemeClr val="lt1"/>
              </a:buClr>
              <a:buSzPts val="1600"/>
              <a:buNone/>
              <a:defRPr b="1" sz="1600"/>
            </a:lvl6pPr>
            <a:lvl7pPr indent="-228600" lvl="6" marL="3200400" rtl="0" algn="l">
              <a:spcBef>
                <a:spcPts val="320"/>
              </a:spcBef>
              <a:spcAft>
                <a:spcPts val="0"/>
              </a:spcAft>
              <a:buClr>
                <a:schemeClr val="lt1"/>
              </a:buClr>
              <a:buSzPts val="1600"/>
              <a:buNone/>
              <a:defRPr b="1" sz="1600"/>
            </a:lvl7pPr>
            <a:lvl8pPr indent="-228600" lvl="7" marL="3657600" rtl="0" algn="l">
              <a:spcBef>
                <a:spcPts val="320"/>
              </a:spcBef>
              <a:spcAft>
                <a:spcPts val="0"/>
              </a:spcAft>
              <a:buClr>
                <a:schemeClr val="lt1"/>
              </a:buClr>
              <a:buSzPts val="1600"/>
              <a:buNone/>
              <a:defRPr b="1" sz="1600"/>
            </a:lvl8pPr>
            <a:lvl9pPr indent="-228600" lvl="8" marL="4114800" rtl="0" algn="l">
              <a:spcBef>
                <a:spcPts val="320"/>
              </a:spcBef>
              <a:spcAft>
                <a:spcPts val="0"/>
              </a:spcAft>
              <a:buClr>
                <a:schemeClr val="lt1"/>
              </a:buClr>
              <a:buSzPts val="1600"/>
              <a:buNone/>
              <a:defRPr b="1" sz="1600"/>
            </a:lvl9pPr>
          </a:lstStyle>
          <a:p/>
        </p:txBody>
      </p:sp>
      <p:sp>
        <p:nvSpPr>
          <p:cNvPr id="118" name="Google Shape;118;g5b5fb4e783_0_65"/>
          <p:cNvSpPr txBox="1"/>
          <p:nvPr>
            <p:ph idx="2" type="body"/>
          </p:nvPr>
        </p:nvSpPr>
        <p:spPr>
          <a:xfrm>
            <a:off x="630936" y="2507550"/>
            <a:ext cx="3867000" cy="3728400"/>
          </a:xfrm>
          <a:prstGeom prst="rect">
            <a:avLst/>
          </a:prstGeom>
          <a:noFill/>
          <a:ln>
            <a:noFill/>
          </a:ln>
        </p:spPr>
        <p:txBody>
          <a:bodyPr anchorCtr="0" anchor="t" bIns="45700" lIns="91425" spcFirstLastPara="1" rIns="91425" wrap="square" tIns="45700"/>
          <a:lstStyle>
            <a:lvl1pPr indent="-350520" lvl="0" marL="457200" rtl="0" algn="l">
              <a:lnSpc>
                <a:spcPct val="90000"/>
              </a:lnSpc>
              <a:spcBef>
                <a:spcPts val="1000"/>
              </a:spcBef>
              <a:spcAft>
                <a:spcPts val="0"/>
              </a:spcAft>
              <a:buClr>
                <a:schemeClr val="lt1"/>
              </a:buClr>
              <a:buSzPts val="1920"/>
              <a:buChar char="•"/>
              <a:defRPr sz="2400"/>
            </a:lvl1pPr>
            <a:lvl2pPr indent="-330200" lvl="1" marL="914400" rtl="0" algn="l">
              <a:lnSpc>
                <a:spcPct val="90000"/>
              </a:lnSpc>
              <a:spcBef>
                <a:spcPts val="500"/>
              </a:spcBef>
              <a:spcAft>
                <a:spcPts val="0"/>
              </a:spcAft>
              <a:buClr>
                <a:schemeClr val="lt1"/>
              </a:buClr>
              <a:buSzPts val="1600"/>
              <a:buChar char="•"/>
              <a:defRPr sz="2000"/>
            </a:lvl2pPr>
            <a:lvl3pPr indent="-320039" lvl="2" marL="1371600" rtl="0" algn="l">
              <a:lnSpc>
                <a:spcPct val="90000"/>
              </a:lnSpc>
              <a:spcBef>
                <a:spcPts val="500"/>
              </a:spcBef>
              <a:spcAft>
                <a:spcPts val="0"/>
              </a:spcAft>
              <a:buClr>
                <a:schemeClr val="lt1"/>
              </a:buClr>
              <a:buSzPts val="1440"/>
              <a:buChar char="•"/>
              <a:defRPr sz="1800"/>
            </a:lvl3pPr>
            <a:lvl4pPr indent="-309880" lvl="3" marL="1828800" rtl="0" algn="l">
              <a:lnSpc>
                <a:spcPct val="90000"/>
              </a:lnSpc>
              <a:spcBef>
                <a:spcPts val="500"/>
              </a:spcBef>
              <a:spcAft>
                <a:spcPts val="0"/>
              </a:spcAft>
              <a:buClr>
                <a:schemeClr val="lt1"/>
              </a:buClr>
              <a:buSzPts val="1280"/>
              <a:buChar char="•"/>
              <a:defRPr sz="1600"/>
            </a:lvl4pPr>
            <a:lvl5pPr indent="-309879" lvl="4" marL="2286000" rtl="0" algn="l">
              <a:lnSpc>
                <a:spcPct val="90000"/>
              </a:lnSpc>
              <a:spcBef>
                <a:spcPts val="500"/>
              </a:spcBef>
              <a:spcAft>
                <a:spcPts val="0"/>
              </a:spcAft>
              <a:buClr>
                <a:schemeClr val="lt1"/>
              </a:buClr>
              <a:buSzPts val="1280"/>
              <a:buChar char="•"/>
              <a:defRPr sz="1600"/>
            </a:lvl5pPr>
            <a:lvl6pPr indent="-330200" lvl="5" marL="2743200" rtl="0" algn="l">
              <a:spcBef>
                <a:spcPts val="320"/>
              </a:spcBef>
              <a:spcAft>
                <a:spcPts val="0"/>
              </a:spcAft>
              <a:buClr>
                <a:schemeClr val="lt1"/>
              </a:buClr>
              <a:buSzPts val="1600"/>
              <a:buChar char="•"/>
              <a:defRPr sz="1600"/>
            </a:lvl6pPr>
            <a:lvl7pPr indent="-330200" lvl="6" marL="3200400" rtl="0" algn="l">
              <a:spcBef>
                <a:spcPts val="320"/>
              </a:spcBef>
              <a:spcAft>
                <a:spcPts val="0"/>
              </a:spcAft>
              <a:buClr>
                <a:schemeClr val="lt1"/>
              </a:buClr>
              <a:buSzPts val="1600"/>
              <a:buChar char="•"/>
              <a:defRPr sz="1600"/>
            </a:lvl7pPr>
            <a:lvl8pPr indent="-330200" lvl="7" marL="3657600" rtl="0" algn="l">
              <a:spcBef>
                <a:spcPts val="320"/>
              </a:spcBef>
              <a:spcAft>
                <a:spcPts val="0"/>
              </a:spcAft>
              <a:buClr>
                <a:schemeClr val="lt1"/>
              </a:buClr>
              <a:buSzPts val="1600"/>
              <a:buChar char="•"/>
              <a:defRPr sz="1600"/>
            </a:lvl8pPr>
            <a:lvl9pPr indent="-330200" lvl="8" marL="4114800" rtl="0" algn="l">
              <a:spcBef>
                <a:spcPts val="320"/>
              </a:spcBef>
              <a:spcAft>
                <a:spcPts val="0"/>
              </a:spcAft>
              <a:buClr>
                <a:schemeClr val="lt1"/>
              </a:buClr>
              <a:buSzPts val="1600"/>
              <a:buChar char="•"/>
              <a:defRPr sz="1600"/>
            </a:lvl9pPr>
          </a:lstStyle>
          <a:p/>
        </p:txBody>
      </p:sp>
      <p:sp>
        <p:nvSpPr>
          <p:cNvPr id="119" name="Google Shape;119;g5b5fb4e783_0_65"/>
          <p:cNvSpPr txBox="1"/>
          <p:nvPr>
            <p:ph idx="3" type="body"/>
          </p:nvPr>
        </p:nvSpPr>
        <p:spPr>
          <a:xfrm>
            <a:off x="4661298" y="1681851"/>
            <a:ext cx="3868500" cy="731400"/>
          </a:xfrm>
          <a:prstGeom prst="rect">
            <a:avLst/>
          </a:prstGeom>
          <a:noFill/>
          <a:ln>
            <a:noFill/>
          </a:ln>
        </p:spPr>
        <p:txBody>
          <a:bodyPr anchorCtr="0" anchor="b" bIns="45700" lIns="91425" spcFirstLastPara="1" rIns="91425" wrap="square" tIns="45700"/>
          <a:lstStyle>
            <a:lvl1pPr indent="-228600" lvl="0" marL="457200" rtl="0" algn="l">
              <a:lnSpc>
                <a:spcPct val="90000"/>
              </a:lnSpc>
              <a:spcBef>
                <a:spcPts val="1000"/>
              </a:spcBef>
              <a:spcAft>
                <a:spcPts val="0"/>
              </a:spcAft>
              <a:buClr>
                <a:schemeClr val="lt1"/>
              </a:buClr>
              <a:buSzPts val="1920"/>
              <a:buNone/>
              <a:defRPr b="1" sz="2400"/>
            </a:lvl1pPr>
            <a:lvl2pPr indent="-228600" lvl="1" marL="914400" rtl="0" algn="l">
              <a:lnSpc>
                <a:spcPct val="90000"/>
              </a:lnSpc>
              <a:spcBef>
                <a:spcPts val="500"/>
              </a:spcBef>
              <a:spcAft>
                <a:spcPts val="0"/>
              </a:spcAft>
              <a:buClr>
                <a:schemeClr val="lt1"/>
              </a:buClr>
              <a:buSzPts val="1600"/>
              <a:buNone/>
              <a:defRPr b="1" sz="2000"/>
            </a:lvl2pPr>
            <a:lvl3pPr indent="-228600" lvl="2" marL="1371600" rtl="0" algn="l">
              <a:lnSpc>
                <a:spcPct val="90000"/>
              </a:lnSpc>
              <a:spcBef>
                <a:spcPts val="500"/>
              </a:spcBef>
              <a:spcAft>
                <a:spcPts val="0"/>
              </a:spcAft>
              <a:buClr>
                <a:schemeClr val="lt1"/>
              </a:buClr>
              <a:buSzPts val="1440"/>
              <a:buNone/>
              <a:defRPr b="1" sz="1800"/>
            </a:lvl3pPr>
            <a:lvl4pPr indent="-228600" lvl="3" marL="1828800" rtl="0" algn="l">
              <a:lnSpc>
                <a:spcPct val="90000"/>
              </a:lnSpc>
              <a:spcBef>
                <a:spcPts val="500"/>
              </a:spcBef>
              <a:spcAft>
                <a:spcPts val="0"/>
              </a:spcAft>
              <a:buClr>
                <a:schemeClr val="lt1"/>
              </a:buClr>
              <a:buSzPts val="1280"/>
              <a:buNone/>
              <a:defRPr b="1" sz="1600"/>
            </a:lvl4pPr>
            <a:lvl5pPr indent="-228600" lvl="4" marL="2286000" rtl="0" algn="l">
              <a:lnSpc>
                <a:spcPct val="90000"/>
              </a:lnSpc>
              <a:spcBef>
                <a:spcPts val="500"/>
              </a:spcBef>
              <a:spcAft>
                <a:spcPts val="0"/>
              </a:spcAft>
              <a:buClr>
                <a:schemeClr val="lt1"/>
              </a:buClr>
              <a:buSzPts val="1280"/>
              <a:buNone/>
              <a:defRPr b="1" sz="1600"/>
            </a:lvl5pPr>
            <a:lvl6pPr indent="-228600" lvl="5" marL="2743200" rtl="0" algn="l">
              <a:spcBef>
                <a:spcPts val="320"/>
              </a:spcBef>
              <a:spcAft>
                <a:spcPts val="0"/>
              </a:spcAft>
              <a:buClr>
                <a:schemeClr val="lt1"/>
              </a:buClr>
              <a:buSzPts val="1600"/>
              <a:buNone/>
              <a:defRPr b="1" sz="1600"/>
            </a:lvl6pPr>
            <a:lvl7pPr indent="-228600" lvl="6" marL="3200400" rtl="0" algn="l">
              <a:spcBef>
                <a:spcPts val="320"/>
              </a:spcBef>
              <a:spcAft>
                <a:spcPts val="0"/>
              </a:spcAft>
              <a:buClr>
                <a:schemeClr val="lt1"/>
              </a:buClr>
              <a:buSzPts val="1600"/>
              <a:buNone/>
              <a:defRPr b="1" sz="1600"/>
            </a:lvl7pPr>
            <a:lvl8pPr indent="-228600" lvl="7" marL="3657600" rtl="0" algn="l">
              <a:spcBef>
                <a:spcPts val="320"/>
              </a:spcBef>
              <a:spcAft>
                <a:spcPts val="0"/>
              </a:spcAft>
              <a:buClr>
                <a:schemeClr val="lt1"/>
              </a:buClr>
              <a:buSzPts val="1600"/>
              <a:buNone/>
              <a:defRPr b="1" sz="1600"/>
            </a:lvl8pPr>
            <a:lvl9pPr indent="-228600" lvl="8" marL="4114800" rtl="0" algn="l">
              <a:spcBef>
                <a:spcPts val="320"/>
              </a:spcBef>
              <a:spcAft>
                <a:spcPts val="0"/>
              </a:spcAft>
              <a:buClr>
                <a:schemeClr val="lt1"/>
              </a:buClr>
              <a:buSzPts val="1600"/>
              <a:buNone/>
              <a:defRPr b="1" sz="1600"/>
            </a:lvl9pPr>
          </a:lstStyle>
          <a:p/>
        </p:txBody>
      </p:sp>
      <p:sp>
        <p:nvSpPr>
          <p:cNvPr id="120" name="Google Shape;120;g5b5fb4e783_0_65"/>
          <p:cNvSpPr txBox="1"/>
          <p:nvPr>
            <p:ph idx="4" type="body"/>
          </p:nvPr>
        </p:nvSpPr>
        <p:spPr>
          <a:xfrm>
            <a:off x="4661298" y="2507550"/>
            <a:ext cx="3868500" cy="3728400"/>
          </a:xfrm>
          <a:prstGeom prst="rect">
            <a:avLst/>
          </a:prstGeom>
          <a:noFill/>
          <a:ln>
            <a:noFill/>
          </a:ln>
        </p:spPr>
        <p:txBody>
          <a:bodyPr anchorCtr="0" anchor="t" bIns="45700" lIns="91425" spcFirstLastPara="1" rIns="91425" wrap="square" tIns="45700"/>
          <a:lstStyle>
            <a:lvl1pPr indent="-350520" lvl="0" marL="457200" rtl="0" algn="l">
              <a:lnSpc>
                <a:spcPct val="90000"/>
              </a:lnSpc>
              <a:spcBef>
                <a:spcPts val="1000"/>
              </a:spcBef>
              <a:spcAft>
                <a:spcPts val="0"/>
              </a:spcAft>
              <a:buClr>
                <a:schemeClr val="lt1"/>
              </a:buClr>
              <a:buSzPts val="1920"/>
              <a:buChar char="•"/>
              <a:defRPr sz="2400"/>
            </a:lvl1pPr>
            <a:lvl2pPr indent="-330200" lvl="1" marL="914400" rtl="0" algn="l">
              <a:lnSpc>
                <a:spcPct val="90000"/>
              </a:lnSpc>
              <a:spcBef>
                <a:spcPts val="500"/>
              </a:spcBef>
              <a:spcAft>
                <a:spcPts val="0"/>
              </a:spcAft>
              <a:buClr>
                <a:schemeClr val="lt1"/>
              </a:buClr>
              <a:buSzPts val="1600"/>
              <a:buChar char="•"/>
              <a:defRPr sz="2000"/>
            </a:lvl2pPr>
            <a:lvl3pPr indent="-320039" lvl="2" marL="1371600" rtl="0" algn="l">
              <a:lnSpc>
                <a:spcPct val="90000"/>
              </a:lnSpc>
              <a:spcBef>
                <a:spcPts val="500"/>
              </a:spcBef>
              <a:spcAft>
                <a:spcPts val="0"/>
              </a:spcAft>
              <a:buClr>
                <a:schemeClr val="lt1"/>
              </a:buClr>
              <a:buSzPts val="1440"/>
              <a:buChar char="•"/>
              <a:defRPr sz="1800"/>
            </a:lvl3pPr>
            <a:lvl4pPr indent="-309880" lvl="3" marL="1828800" rtl="0" algn="l">
              <a:lnSpc>
                <a:spcPct val="90000"/>
              </a:lnSpc>
              <a:spcBef>
                <a:spcPts val="500"/>
              </a:spcBef>
              <a:spcAft>
                <a:spcPts val="0"/>
              </a:spcAft>
              <a:buClr>
                <a:schemeClr val="lt1"/>
              </a:buClr>
              <a:buSzPts val="1280"/>
              <a:buChar char="•"/>
              <a:defRPr sz="1600"/>
            </a:lvl4pPr>
            <a:lvl5pPr indent="-309879" lvl="4" marL="2286000" rtl="0" algn="l">
              <a:lnSpc>
                <a:spcPct val="90000"/>
              </a:lnSpc>
              <a:spcBef>
                <a:spcPts val="500"/>
              </a:spcBef>
              <a:spcAft>
                <a:spcPts val="0"/>
              </a:spcAft>
              <a:buClr>
                <a:schemeClr val="lt1"/>
              </a:buClr>
              <a:buSzPts val="1280"/>
              <a:buChar char="•"/>
              <a:defRPr sz="1600"/>
            </a:lvl5pPr>
            <a:lvl6pPr indent="-330200" lvl="5" marL="2743200" rtl="0" algn="l">
              <a:spcBef>
                <a:spcPts val="320"/>
              </a:spcBef>
              <a:spcAft>
                <a:spcPts val="0"/>
              </a:spcAft>
              <a:buClr>
                <a:schemeClr val="lt1"/>
              </a:buClr>
              <a:buSzPts val="1600"/>
              <a:buChar char="•"/>
              <a:defRPr sz="1600"/>
            </a:lvl6pPr>
            <a:lvl7pPr indent="-330200" lvl="6" marL="3200400" rtl="0" algn="l">
              <a:spcBef>
                <a:spcPts val="320"/>
              </a:spcBef>
              <a:spcAft>
                <a:spcPts val="0"/>
              </a:spcAft>
              <a:buClr>
                <a:schemeClr val="lt1"/>
              </a:buClr>
              <a:buSzPts val="1600"/>
              <a:buChar char="•"/>
              <a:defRPr sz="1600"/>
            </a:lvl7pPr>
            <a:lvl8pPr indent="-330200" lvl="7" marL="3657600" rtl="0" algn="l">
              <a:spcBef>
                <a:spcPts val="320"/>
              </a:spcBef>
              <a:spcAft>
                <a:spcPts val="0"/>
              </a:spcAft>
              <a:buClr>
                <a:schemeClr val="lt1"/>
              </a:buClr>
              <a:buSzPts val="1600"/>
              <a:buChar char="•"/>
              <a:defRPr sz="1600"/>
            </a:lvl8pPr>
            <a:lvl9pPr indent="-330200" lvl="8" marL="4114800" rtl="0" algn="l">
              <a:spcBef>
                <a:spcPts val="320"/>
              </a:spcBef>
              <a:spcAft>
                <a:spcPts val="0"/>
              </a:spcAft>
              <a:buClr>
                <a:schemeClr val="lt1"/>
              </a:buClr>
              <a:buSzPts val="1600"/>
              <a:buChar char="•"/>
              <a:defRPr sz="1600"/>
            </a:lvl9pPr>
          </a:lstStyle>
          <a:p/>
        </p:txBody>
      </p:sp>
      <p:sp>
        <p:nvSpPr>
          <p:cNvPr id="121" name="Google Shape;121;g5b5fb4e783_0_65"/>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2" name="Google Shape;122;g5b5fb4e783_0_65"/>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g5b5fb4e783_0_65"/>
          <p:cNvSpPr txBox="1"/>
          <p:nvPr>
            <p:ph idx="12" type="sldNum"/>
          </p:nvPr>
        </p:nvSpPr>
        <p:spPr>
          <a:xfrm>
            <a:off x="6463146"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24" name="Google Shape;124;g5b5fb4e783_0_65"/>
          <p:cNvSpPr txBox="1"/>
          <p:nvPr>
            <p:ph type="title"/>
          </p:nvPr>
        </p:nvSpPr>
        <p:spPr>
          <a:xfrm>
            <a:off x="633845" y="365760"/>
            <a:ext cx="7886700" cy="1325700"/>
          </a:xfrm>
          <a:prstGeom prst="rect">
            <a:avLst/>
          </a:prstGeom>
          <a:noFill/>
          <a:ln>
            <a:noFill/>
          </a:ln>
        </p:spPr>
        <p:txBody>
          <a:bodyPr anchorCtr="0" anchor="ctr" bIns="45700" lIns="91425" spcFirstLastPara="1" rIns="91425" wrap="square" tIns="45700"/>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5" name="Shape 125"/>
        <p:cNvGrpSpPr/>
        <p:nvPr/>
      </p:nvGrpSpPr>
      <p:grpSpPr>
        <a:xfrm>
          <a:off x="0" y="0"/>
          <a:ext cx="0" cy="0"/>
          <a:chOff x="0" y="0"/>
          <a:chExt cx="0" cy="0"/>
        </a:xfrm>
      </p:grpSpPr>
      <p:sp>
        <p:nvSpPr>
          <p:cNvPr id="126" name="Google Shape;126;g5b5fb4e783_0_74"/>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7" name="Google Shape;127;g5b5fb4e783_0_74"/>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8" name="Google Shape;128;g5b5fb4e783_0_74"/>
          <p:cNvSpPr txBox="1"/>
          <p:nvPr>
            <p:ph idx="12" type="sldNum"/>
          </p:nvPr>
        </p:nvSpPr>
        <p:spPr>
          <a:xfrm>
            <a:off x="6463146"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g5b5fb4e783_0_78"/>
          <p:cNvSpPr txBox="1"/>
          <p:nvPr>
            <p:ph type="title"/>
          </p:nvPr>
        </p:nvSpPr>
        <p:spPr>
          <a:xfrm>
            <a:off x="630936" y="457200"/>
            <a:ext cx="2948700" cy="1600200"/>
          </a:xfrm>
          <a:prstGeom prst="rect">
            <a:avLst/>
          </a:prstGeom>
          <a:noFill/>
          <a:ln>
            <a:noFill/>
          </a:ln>
        </p:spPr>
        <p:txBody>
          <a:bodyPr anchorCtr="0" anchor="b" bIns="45700" lIns="91425" spcFirstLastPara="1" rIns="91425" wrap="square" tIns="45700"/>
          <a:lstStyle>
            <a:lvl1pPr lvl="0" rtl="0" algn="l">
              <a:lnSpc>
                <a:spcPct val="90000"/>
              </a:lnSpc>
              <a:spcBef>
                <a:spcPts val="0"/>
              </a:spcBef>
              <a:spcAft>
                <a:spcPts val="0"/>
              </a:spcAft>
              <a:buClr>
                <a:schemeClr val="lt1"/>
              </a:buClr>
              <a:buSzPts val="3200"/>
              <a:buFont typeface="Calibri"/>
              <a:buNone/>
              <a:defRPr b="0"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g5b5fb4e783_0_78"/>
          <p:cNvSpPr txBox="1"/>
          <p:nvPr>
            <p:ph idx="1" type="body"/>
          </p:nvPr>
        </p:nvSpPr>
        <p:spPr>
          <a:xfrm>
            <a:off x="3886200" y="990600"/>
            <a:ext cx="4529700" cy="4876800"/>
          </a:xfrm>
          <a:prstGeom prst="rect">
            <a:avLst/>
          </a:prstGeom>
          <a:noFill/>
          <a:ln>
            <a:noFill/>
          </a:ln>
        </p:spPr>
        <p:txBody>
          <a:bodyPr anchorCtr="0" anchor="t" bIns="45700" lIns="91425" spcFirstLastPara="1" rIns="91425" wrap="square" tIns="45700"/>
          <a:lstStyle>
            <a:lvl1pPr indent="-391160" lvl="0" marL="457200" rtl="0" algn="l">
              <a:lnSpc>
                <a:spcPct val="90000"/>
              </a:lnSpc>
              <a:spcBef>
                <a:spcPts val="1000"/>
              </a:spcBef>
              <a:spcAft>
                <a:spcPts val="0"/>
              </a:spcAft>
              <a:buClr>
                <a:schemeClr val="lt1"/>
              </a:buClr>
              <a:buSzPts val="2560"/>
              <a:buChar char="•"/>
              <a:defRPr sz="3200"/>
            </a:lvl1pPr>
            <a:lvl2pPr indent="-370840" lvl="1" marL="914400" rtl="0" algn="l">
              <a:lnSpc>
                <a:spcPct val="90000"/>
              </a:lnSpc>
              <a:spcBef>
                <a:spcPts val="500"/>
              </a:spcBef>
              <a:spcAft>
                <a:spcPts val="0"/>
              </a:spcAft>
              <a:buClr>
                <a:schemeClr val="lt1"/>
              </a:buClr>
              <a:buSzPts val="2240"/>
              <a:buChar char="•"/>
              <a:defRPr sz="2800"/>
            </a:lvl2pPr>
            <a:lvl3pPr indent="-350519" lvl="2" marL="1371600" rtl="0" algn="l">
              <a:lnSpc>
                <a:spcPct val="90000"/>
              </a:lnSpc>
              <a:spcBef>
                <a:spcPts val="500"/>
              </a:spcBef>
              <a:spcAft>
                <a:spcPts val="0"/>
              </a:spcAft>
              <a:buClr>
                <a:schemeClr val="lt1"/>
              </a:buClr>
              <a:buSzPts val="1920"/>
              <a:buChar char="•"/>
              <a:defRPr sz="2400"/>
            </a:lvl3pPr>
            <a:lvl4pPr indent="-330200" lvl="3" marL="1828800" rtl="0" algn="l">
              <a:lnSpc>
                <a:spcPct val="90000"/>
              </a:lnSpc>
              <a:spcBef>
                <a:spcPts val="500"/>
              </a:spcBef>
              <a:spcAft>
                <a:spcPts val="0"/>
              </a:spcAft>
              <a:buClr>
                <a:schemeClr val="lt1"/>
              </a:buClr>
              <a:buSzPts val="1600"/>
              <a:buChar char="•"/>
              <a:defRPr sz="2000"/>
            </a:lvl4pPr>
            <a:lvl5pPr indent="-330200" lvl="4" marL="2286000" rtl="0" algn="l">
              <a:lnSpc>
                <a:spcPct val="90000"/>
              </a:lnSpc>
              <a:spcBef>
                <a:spcPts val="500"/>
              </a:spcBef>
              <a:spcAft>
                <a:spcPts val="0"/>
              </a:spcAft>
              <a:buClr>
                <a:schemeClr val="lt1"/>
              </a:buClr>
              <a:buSzPts val="1600"/>
              <a:buChar char="•"/>
              <a:defRPr sz="2000"/>
            </a:lvl5pPr>
            <a:lvl6pPr indent="-355600" lvl="5" marL="2743200" rtl="0" algn="l">
              <a:spcBef>
                <a:spcPts val="400"/>
              </a:spcBef>
              <a:spcAft>
                <a:spcPts val="0"/>
              </a:spcAft>
              <a:buClr>
                <a:schemeClr val="lt1"/>
              </a:buClr>
              <a:buSzPts val="2000"/>
              <a:buChar char="•"/>
              <a:defRPr sz="2000"/>
            </a:lvl6pPr>
            <a:lvl7pPr indent="-355600" lvl="6" marL="3200400" rtl="0" algn="l">
              <a:spcBef>
                <a:spcPts val="400"/>
              </a:spcBef>
              <a:spcAft>
                <a:spcPts val="0"/>
              </a:spcAft>
              <a:buClr>
                <a:schemeClr val="lt1"/>
              </a:buClr>
              <a:buSzPts val="2000"/>
              <a:buChar char="•"/>
              <a:defRPr sz="2000"/>
            </a:lvl7pPr>
            <a:lvl8pPr indent="-355600" lvl="7" marL="3657600" rtl="0" algn="l">
              <a:spcBef>
                <a:spcPts val="400"/>
              </a:spcBef>
              <a:spcAft>
                <a:spcPts val="0"/>
              </a:spcAft>
              <a:buClr>
                <a:schemeClr val="lt1"/>
              </a:buClr>
              <a:buSzPts val="2000"/>
              <a:buChar char="•"/>
              <a:defRPr sz="2000"/>
            </a:lvl8pPr>
            <a:lvl9pPr indent="-355600" lvl="8" marL="4114800" rtl="0" algn="l">
              <a:spcBef>
                <a:spcPts val="400"/>
              </a:spcBef>
              <a:spcAft>
                <a:spcPts val="0"/>
              </a:spcAft>
              <a:buClr>
                <a:schemeClr val="lt1"/>
              </a:buClr>
              <a:buSzPts val="2000"/>
              <a:buChar char="•"/>
              <a:defRPr sz="2000"/>
            </a:lvl9pPr>
          </a:lstStyle>
          <a:p/>
        </p:txBody>
      </p:sp>
      <p:sp>
        <p:nvSpPr>
          <p:cNvPr id="132" name="Google Shape;132;g5b5fb4e783_0_78"/>
          <p:cNvSpPr txBox="1"/>
          <p:nvPr>
            <p:ph idx="2" type="body"/>
          </p:nvPr>
        </p:nvSpPr>
        <p:spPr>
          <a:xfrm>
            <a:off x="630936" y="2057399"/>
            <a:ext cx="2948700" cy="3810000"/>
          </a:xfrm>
          <a:prstGeom prst="rect">
            <a:avLst/>
          </a:prstGeom>
          <a:noFill/>
          <a:ln>
            <a:noFill/>
          </a:ln>
        </p:spPr>
        <p:txBody>
          <a:bodyPr anchorCtr="0" anchor="t" bIns="45700" lIns="91425" spcFirstLastPara="1" rIns="91425" wrap="square" tIns="45700"/>
          <a:lstStyle>
            <a:lvl1pPr indent="-228600" lvl="0" marL="457200" rtl="0" algn="l">
              <a:lnSpc>
                <a:spcPct val="100000"/>
              </a:lnSpc>
              <a:spcBef>
                <a:spcPts val="1000"/>
              </a:spcBef>
              <a:spcAft>
                <a:spcPts val="0"/>
              </a:spcAft>
              <a:buClr>
                <a:schemeClr val="lt1"/>
              </a:buClr>
              <a:buSzPts val="1120"/>
              <a:buNone/>
              <a:defRPr sz="1400"/>
            </a:lvl1pPr>
            <a:lvl2pPr indent="-228600" lvl="1" marL="914400" rtl="0" algn="l">
              <a:lnSpc>
                <a:spcPct val="90000"/>
              </a:lnSpc>
              <a:spcBef>
                <a:spcPts val="500"/>
              </a:spcBef>
              <a:spcAft>
                <a:spcPts val="0"/>
              </a:spcAft>
              <a:buClr>
                <a:schemeClr val="lt1"/>
              </a:buClr>
              <a:buSzPts val="960"/>
              <a:buNone/>
              <a:defRPr sz="1200"/>
            </a:lvl2pPr>
            <a:lvl3pPr indent="-228600" lvl="2" marL="1371600" rtl="0" algn="l">
              <a:lnSpc>
                <a:spcPct val="90000"/>
              </a:lnSpc>
              <a:spcBef>
                <a:spcPts val="500"/>
              </a:spcBef>
              <a:spcAft>
                <a:spcPts val="0"/>
              </a:spcAft>
              <a:buClr>
                <a:schemeClr val="lt1"/>
              </a:buClr>
              <a:buSzPts val="800"/>
              <a:buNone/>
              <a:defRPr sz="1000"/>
            </a:lvl3pPr>
            <a:lvl4pPr indent="-228600" lvl="3" marL="1828800" rtl="0" algn="l">
              <a:lnSpc>
                <a:spcPct val="90000"/>
              </a:lnSpc>
              <a:spcBef>
                <a:spcPts val="500"/>
              </a:spcBef>
              <a:spcAft>
                <a:spcPts val="0"/>
              </a:spcAft>
              <a:buClr>
                <a:schemeClr val="lt1"/>
              </a:buClr>
              <a:buSzPts val="720"/>
              <a:buNone/>
              <a:defRPr sz="900"/>
            </a:lvl4pPr>
            <a:lvl5pPr indent="-228600" lvl="4" marL="2286000" rtl="0" algn="l">
              <a:lnSpc>
                <a:spcPct val="90000"/>
              </a:lnSpc>
              <a:spcBef>
                <a:spcPts val="500"/>
              </a:spcBef>
              <a:spcAft>
                <a:spcPts val="0"/>
              </a:spcAft>
              <a:buClr>
                <a:schemeClr val="lt1"/>
              </a:buClr>
              <a:buSzPts val="720"/>
              <a:buNone/>
              <a:defRPr sz="900"/>
            </a:lvl5pPr>
            <a:lvl6pPr indent="-228600" lvl="5" marL="2743200" rtl="0" algn="l">
              <a:spcBef>
                <a:spcPts val="180"/>
              </a:spcBef>
              <a:spcAft>
                <a:spcPts val="0"/>
              </a:spcAft>
              <a:buClr>
                <a:schemeClr val="lt1"/>
              </a:buClr>
              <a:buSzPts val="900"/>
              <a:buNone/>
              <a:defRPr sz="900"/>
            </a:lvl6pPr>
            <a:lvl7pPr indent="-228600" lvl="6" marL="3200400" rtl="0" algn="l">
              <a:spcBef>
                <a:spcPts val="180"/>
              </a:spcBef>
              <a:spcAft>
                <a:spcPts val="0"/>
              </a:spcAft>
              <a:buClr>
                <a:schemeClr val="lt1"/>
              </a:buClr>
              <a:buSzPts val="900"/>
              <a:buNone/>
              <a:defRPr sz="900"/>
            </a:lvl7pPr>
            <a:lvl8pPr indent="-228600" lvl="7" marL="3657600" rtl="0" algn="l">
              <a:spcBef>
                <a:spcPts val="180"/>
              </a:spcBef>
              <a:spcAft>
                <a:spcPts val="0"/>
              </a:spcAft>
              <a:buClr>
                <a:schemeClr val="lt1"/>
              </a:buClr>
              <a:buSzPts val="900"/>
              <a:buNone/>
              <a:defRPr sz="900"/>
            </a:lvl8pPr>
            <a:lvl9pPr indent="-228600" lvl="8" marL="4114800" rtl="0" algn="l">
              <a:spcBef>
                <a:spcPts val="180"/>
              </a:spcBef>
              <a:spcAft>
                <a:spcPts val="0"/>
              </a:spcAft>
              <a:buClr>
                <a:schemeClr val="lt1"/>
              </a:buClr>
              <a:buSzPts val="900"/>
              <a:buNone/>
              <a:defRPr sz="900"/>
            </a:lvl9pPr>
          </a:lstStyle>
          <a:p/>
        </p:txBody>
      </p:sp>
      <p:sp>
        <p:nvSpPr>
          <p:cNvPr id="133" name="Google Shape;133;g5b5fb4e783_0_78"/>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g5b5fb4e783_0_78"/>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g5b5fb4e783_0_78"/>
          <p:cNvSpPr txBox="1"/>
          <p:nvPr>
            <p:ph idx="12" type="sldNum"/>
          </p:nvPr>
        </p:nvSpPr>
        <p:spPr>
          <a:xfrm>
            <a:off x="6463146"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2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g5b5fb4e783_0_85"/>
          <p:cNvSpPr txBox="1"/>
          <p:nvPr>
            <p:ph type="title"/>
          </p:nvPr>
        </p:nvSpPr>
        <p:spPr>
          <a:xfrm>
            <a:off x="630936" y="457200"/>
            <a:ext cx="2948700" cy="1600200"/>
          </a:xfrm>
          <a:prstGeom prst="rect">
            <a:avLst/>
          </a:prstGeom>
          <a:noFill/>
          <a:ln>
            <a:noFill/>
          </a:ln>
        </p:spPr>
        <p:txBody>
          <a:bodyPr anchorCtr="0" anchor="b" bIns="45700" lIns="91425" spcFirstLastPara="1" rIns="91425" wrap="square" tIns="45700"/>
          <a:lstStyle>
            <a:lvl1pPr lvl="0" rtl="0" algn="l">
              <a:lnSpc>
                <a:spcPct val="90000"/>
              </a:lnSpc>
              <a:spcBef>
                <a:spcPts val="0"/>
              </a:spcBef>
              <a:spcAft>
                <a:spcPts val="0"/>
              </a:spcAft>
              <a:buClr>
                <a:schemeClr val="lt1"/>
              </a:buClr>
              <a:buSzPts val="3200"/>
              <a:buFont typeface="Calibri"/>
              <a:buNone/>
              <a:defRPr b="0"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g5b5fb4e783_0_85"/>
          <p:cNvSpPr/>
          <p:nvPr>
            <p:ph idx="2" type="pic"/>
          </p:nvPr>
        </p:nvSpPr>
        <p:spPr>
          <a:xfrm>
            <a:off x="3886200" y="990600"/>
            <a:ext cx="4530900" cy="4876800"/>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chemeClr val="lt1"/>
              </a:buClr>
              <a:buSzPts val="2560"/>
              <a:buFont typeface="Arial"/>
              <a:buNone/>
              <a:defRPr b="0" i="0" sz="3200" u="none" cap="none" strike="noStrike">
                <a:solidFill>
                  <a:schemeClr val="lt1"/>
                </a:solidFill>
                <a:latin typeface="Calibri"/>
                <a:ea typeface="Calibri"/>
                <a:cs typeface="Calibri"/>
                <a:sym typeface="Calibri"/>
              </a:defRPr>
            </a:lvl1pPr>
            <a:lvl2pPr lvl="1" marR="0" rtl="0" algn="l">
              <a:lnSpc>
                <a:spcPct val="90000"/>
              </a:lnSpc>
              <a:spcBef>
                <a:spcPts val="500"/>
              </a:spcBef>
              <a:spcAft>
                <a:spcPts val="0"/>
              </a:spcAft>
              <a:buClr>
                <a:schemeClr val="lt1"/>
              </a:buClr>
              <a:buSzPts val="2240"/>
              <a:buFont typeface="Arial"/>
              <a:buNone/>
              <a:defRPr b="0" i="0" sz="2800" u="none" cap="none" strike="noStrike">
                <a:solidFill>
                  <a:schemeClr val="lt1"/>
                </a:solidFill>
                <a:latin typeface="Calibri"/>
                <a:ea typeface="Calibri"/>
                <a:cs typeface="Calibri"/>
                <a:sym typeface="Calibri"/>
              </a:defRPr>
            </a:lvl2pPr>
            <a:lvl3pPr lvl="2" marR="0" rtl="0" algn="l">
              <a:lnSpc>
                <a:spcPct val="90000"/>
              </a:lnSpc>
              <a:spcBef>
                <a:spcPts val="500"/>
              </a:spcBef>
              <a:spcAft>
                <a:spcPts val="0"/>
              </a:spcAft>
              <a:buClr>
                <a:schemeClr val="lt1"/>
              </a:buClr>
              <a:buSzPts val="1920"/>
              <a:buFont typeface="Arial"/>
              <a:buNone/>
              <a:defRPr b="0" i="0" sz="2400" u="none" cap="none" strike="noStrike">
                <a:solidFill>
                  <a:schemeClr val="lt1"/>
                </a:solidFill>
                <a:latin typeface="Calibri"/>
                <a:ea typeface="Calibri"/>
                <a:cs typeface="Calibri"/>
                <a:sym typeface="Calibri"/>
              </a:defRPr>
            </a:lvl3pPr>
            <a:lvl4pPr lvl="3" marR="0" rtl="0" algn="l">
              <a:lnSpc>
                <a:spcPct val="90000"/>
              </a:lnSpc>
              <a:spcBef>
                <a:spcPts val="500"/>
              </a:spcBef>
              <a:spcAft>
                <a:spcPts val="0"/>
              </a:spcAft>
              <a:buClr>
                <a:schemeClr val="lt1"/>
              </a:buClr>
              <a:buSzPts val="1600"/>
              <a:buFont typeface="Arial"/>
              <a:buNone/>
              <a:defRPr b="0" i="0" sz="2000" u="none" cap="none" strike="noStrike">
                <a:solidFill>
                  <a:schemeClr val="lt1"/>
                </a:solidFill>
                <a:latin typeface="Calibri"/>
                <a:ea typeface="Calibri"/>
                <a:cs typeface="Calibri"/>
                <a:sym typeface="Calibri"/>
              </a:defRPr>
            </a:lvl4pPr>
            <a:lvl5pPr lvl="4" marR="0" rtl="0" algn="l">
              <a:lnSpc>
                <a:spcPct val="90000"/>
              </a:lnSpc>
              <a:spcBef>
                <a:spcPts val="500"/>
              </a:spcBef>
              <a:spcAft>
                <a:spcPts val="0"/>
              </a:spcAft>
              <a:buClr>
                <a:schemeClr val="lt1"/>
              </a:buClr>
              <a:buSzPts val="1600"/>
              <a:buFont typeface="Arial"/>
              <a:buNone/>
              <a:defRPr b="0" i="0" sz="2000" u="none" cap="none" strike="noStrike">
                <a:solidFill>
                  <a:schemeClr val="lt1"/>
                </a:solidFill>
                <a:latin typeface="Calibri"/>
                <a:ea typeface="Calibri"/>
                <a:cs typeface="Calibri"/>
                <a:sym typeface="Calibri"/>
              </a:defRPr>
            </a:lvl5pPr>
            <a:lvl6pPr lvl="5"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9pPr>
          </a:lstStyle>
          <a:p/>
        </p:txBody>
      </p:sp>
      <p:sp>
        <p:nvSpPr>
          <p:cNvPr id="139" name="Google Shape;139;g5b5fb4e783_0_85"/>
          <p:cNvSpPr txBox="1"/>
          <p:nvPr>
            <p:ph idx="1" type="body"/>
          </p:nvPr>
        </p:nvSpPr>
        <p:spPr>
          <a:xfrm>
            <a:off x="630936" y="2057400"/>
            <a:ext cx="2948700" cy="3810000"/>
          </a:xfrm>
          <a:prstGeom prst="rect">
            <a:avLst/>
          </a:prstGeom>
          <a:noFill/>
          <a:ln>
            <a:noFill/>
          </a:ln>
        </p:spPr>
        <p:txBody>
          <a:bodyPr anchorCtr="0" anchor="t" bIns="45700" lIns="91425" spcFirstLastPara="1" rIns="91425" wrap="square" tIns="45700"/>
          <a:lstStyle>
            <a:lvl1pPr indent="-228600" lvl="0" marL="457200" rtl="0" algn="l">
              <a:lnSpc>
                <a:spcPct val="100000"/>
              </a:lnSpc>
              <a:spcBef>
                <a:spcPts val="1000"/>
              </a:spcBef>
              <a:spcAft>
                <a:spcPts val="0"/>
              </a:spcAft>
              <a:buClr>
                <a:schemeClr val="lt1"/>
              </a:buClr>
              <a:buSzPts val="1120"/>
              <a:buNone/>
              <a:defRPr sz="1400"/>
            </a:lvl1pPr>
            <a:lvl2pPr indent="-228600" lvl="1" marL="914400" rtl="0" algn="l">
              <a:lnSpc>
                <a:spcPct val="90000"/>
              </a:lnSpc>
              <a:spcBef>
                <a:spcPts val="500"/>
              </a:spcBef>
              <a:spcAft>
                <a:spcPts val="0"/>
              </a:spcAft>
              <a:buClr>
                <a:schemeClr val="lt1"/>
              </a:buClr>
              <a:buSzPts val="960"/>
              <a:buNone/>
              <a:defRPr sz="1200"/>
            </a:lvl2pPr>
            <a:lvl3pPr indent="-228600" lvl="2" marL="1371600" rtl="0" algn="l">
              <a:lnSpc>
                <a:spcPct val="90000"/>
              </a:lnSpc>
              <a:spcBef>
                <a:spcPts val="500"/>
              </a:spcBef>
              <a:spcAft>
                <a:spcPts val="0"/>
              </a:spcAft>
              <a:buClr>
                <a:schemeClr val="lt1"/>
              </a:buClr>
              <a:buSzPts val="800"/>
              <a:buNone/>
              <a:defRPr sz="1000"/>
            </a:lvl3pPr>
            <a:lvl4pPr indent="-228600" lvl="3" marL="1828800" rtl="0" algn="l">
              <a:lnSpc>
                <a:spcPct val="90000"/>
              </a:lnSpc>
              <a:spcBef>
                <a:spcPts val="500"/>
              </a:spcBef>
              <a:spcAft>
                <a:spcPts val="0"/>
              </a:spcAft>
              <a:buClr>
                <a:schemeClr val="lt1"/>
              </a:buClr>
              <a:buSzPts val="720"/>
              <a:buNone/>
              <a:defRPr sz="900"/>
            </a:lvl4pPr>
            <a:lvl5pPr indent="-228600" lvl="4" marL="2286000" rtl="0" algn="l">
              <a:lnSpc>
                <a:spcPct val="90000"/>
              </a:lnSpc>
              <a:spcBef>
                <a:spcPts val="500"/>
              </a:spcBef>
              <a:spcAft>
                <a:spcPts val="0"/>
              </a:spcAft>
              <a:buClr>
                <a:schemeClr val="lt1"/>
              </a:buClr>
              <a:buSzPts val="720"/>
              <a:buNone/>
              <a:defRPr sz="900"/>
            </a:lvl5pPr>
            <a:lvl6pPr indent="-228600" lvl="5" marL="2743200" rtl="0" algn="l">
              <a:spcBef>
                <a:spcPts val="180"/>
              </a:spcBef>
              <a:spcAft>
                <a:spcPts val="0"/>
              </a:spcAft>
              <a:buClr>
                <a:schemeClr val="lt1"/>
              </a:buClr>
              <a:buSzPts val="900"/>
              <a:buNone/>
              <a:defRPr sz="900"/>
            </a:lvl6pPr>
            <a:lvl7pPr indent="-228600" lvl="6" marL="3200400" rtl="0" algn="l">
              <a:spcBef>
                <a:spcPts val="180"/>
              </a:spcBef>
              <a:spcAft>
                <a:spcPts val="0"/>
              </a:spcAft>
              <a:buClr>
                <a:schemeClr val="lt1"/>
              </a:buClr>
              <a:buSzPts val="900"/>
              <a:buNone/>
              <a:defRPr sz="900"/>
            </a:lvl7pPr>
            <a:lvl8pPr indent="-228600" lvl="7" marL="3657600" rtl="0" algn="l">
              <a:spcBef>
                <a:spcPts val="180"/>
              </a:spcBef>
              <a:spcAft>
                <a:spcPts val="0"/>
              </a:spcAft>
              <a:buClr>
                <a:schemeClr val="lt1"/>
              </a:buClr>
              <a:buSzPts val="900"/>
              <a:buNone/>
              <a:defRPr sz="900"/>
            </a:lvl8pPr>
            <a:lvl9pPr indent="-228600" lvl="8" marL="4114800" rtl="0" algn="l">
              <a:spcBef>
                <a:spcPts val="180"/>
              </a:spcBef>
              <a:spcAft>
                <a:spcPts val="0"/>
              </a:spcAft>
              <a:buClr>
                <a:schemeClr val="lt1"/>
              </a:buClr>
              <a:buSzPts val="900"/>
              <a:buNone/>
              <a:defRPr sz="900"/>
            </a:lvl9pPr>
          </a:lstStyle>
          <a:p/>
        </p:txBody>
      </p:sp>
      <p:sp>
        <p:nvSpPr>
          <p:cNvPr id="140" name="Google Shape;140;g5b5fb4e783_0_85"/>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g5b5fb4e783_0_85"/>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2" name="Google Shape;142;g5b5fb4e783_0_85"/>
          <p:cNvSpPr txBox="1"/>
          <p:nvPr>
            <p:ph idx="12" type="sldNum"/>
          </p:nvPr>
        </p:nvSpPr>
        <p:spPr>
          <a:xfrm>
            <a:off x="6463146"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43" name="Shape 143"/>
        <p:cNvGrpSpPr/>
        <p:nvPr/>
      </p:nvGrpSpPr>
      <p:grpSpPr>
        <a:xfrm>
          <a:off x="0" y="0"/>
          <a:ext cx="0" cy="0"/>
          <a:chOff x="0" y="0"/>
          <a:chExt cx="0" cy="0"/>
        </a:xfrm>
      </p:grpSpPr>
      <p:sp>
        <p:nvSpPr>
          <p:cNvPr id="144" name="Google Shape;144;g5b5fb4e783_0_92"/>
          <p:cNvSpPr txBox="1"/>
          <p:nvPr>
            <p:ph type="title"/>
          </p:nvPr>
        </p:nvSpPr>
        <p:spPr>
          <a:xfrm>
            <a:off x="633845" y="365760"/>
            <a:ext cx="7886700" cy="1325700"/>
          </a:xfrm>
          <a:prstGeom prst="rect">
            <a:avLst/>
          </a:prstGeom>
          <a:noFill/>
          <a:ln>
            <a:noFill/>
          </a:ln>
        </p:spPr>
        <p:txBody>
          <a:bodyPr anchorCtr="0" anchor="ctr" bIns="45700" lIns="91425" spcFirstLastPara="1" rIns="91425" wrap="square" tIns="45700"/>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5" name="Google Shape;145;g5b5fb4e783_0_92"/>
          <p:cNvSpPr txBox="1"/>
          <p:nvPr>
            <p:ph idx="1" type="body"/>
          </p:nvPr>
        </p:nvSpPr>
        <p:spPr>
          <a:xfrm rot="5400000">
            <a:off x="2401596" y="61050"/>
            <a:ext cx="4351200" cy="7886700"/>
          </a:xfrm>
          <a:prstGeom prst="rect">
            <a:avLst/>
          </a:prstGeom>
          <a:noFill/>
          <a:ln>
            <a:noFill/>
          </a:ln>
        </p:spPr>
        <p:txBody>
          <a:bodyPr anchorCtr="0" anchor="t" bIns="45700" lIns="91425" spcFirstLastPara="1" rIns="91425" wrap="square" tIns="45700"/>
          <a:lstStyle>
            <a:lvl1pPr indent="-320040" lvl="0" marL="457200" rtl="0" algn="l">
              <a:lnSpc>
                <a:spcPct val="90000"/>
              </a:lnSpc>
              <a:spcBef>
                <a:spcPts val="1000"/>
              </a:spcBef>
              <a:spcAft>
                <a:spcPts val="0"/>
              </a:spcAft>
              <a:buClr>
                <a:schemeClr val="lt1"/>
              </a:buClr>
              <a:buSzPts val="1440"/>
              <a:buChar char="•"/>
              <a:defRPr/>
            </a:lvl1pPr>
            <a:lvl2pPr indent="-320040" lvl="1" marL="914400" rtl="0" algn="l">
              <a:lnSpc>
                <a:spcPct val="90000"/>
              </a:lnSpc>
              <a:spcBef>
                <a:spcPts val="500"/>
              </a:spcBef>
              <a:spcAft>
                <a:spcPts val="0"/>
              </a:spcAft>
              <a:buClr>
                <a:schemeClr val="lt1"/>
              </a:buClr>
              <a:buSzPts val="1440"/>
              <a:buChar char="•"/>
              <a:defRPr/>
            </a:lvl2pPr>
            <a:lvl3pPr indent="-320039" lvl="2" marL="1371600" rtl="0" algn="l">
              <a:lnSpc>
                <a:spcPct val="90000"/>
              </a:lnSpc>
              <a:spcBef>
                <a:spcPts val="500"/>
              </a:spcBef>
              <a:spcAft>
                <a:spcPts val="0"/>
              </a:spcAft>
              <a:buClr>
                <a:schemeClr val="lt1"/>
              </a:buClr>
              <a:buSzPts val="1440"/>
              <a:buChar char="•"/>
              <a:defRPr/>
            </a:lvl3pPr>
            <a:lvl4pPr indent="-320039" lvl="3" marL="1828800" rtl="0" algn="l">
              <a:lnSpc>
                <a:spcPct val="90000"/>
              </a:lnSpc>
              <a:spcBef>
                <a:spcPts val="500"/>
              </a:spcBef>
              <a:spcAft>
                <a:spcPts val="0"/>
              </a:spcAft>
              <a:buClr>
                <a:schemeClr val="lt1"/>
              </a:buClr>
              <a:buSzPts val="1440"/>
              <a:buChar char="•"/>
              <a:defRPr/>
            </a:lvl4pPr>
            <a:lvl5pPr indent="-320039" lvl="4" marL="2286000" rtl="0" algn="l">
              <a:lnSpc>
                <a:spcPct val="90000"/>
              </a:lnSpc>
              <a:spcBef>
                <a:spcPts val="500"/>
              </a:spcBef>
              <a:spcAft>
                <a:spcPts val="0"/>
              </a:spcAft>
              <a:buClr>
                <a:schemeClr val="lt1"/>
              </a:buClr>
              <a:buSzPts val="144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46" name="Google Shape;146;g5b5fb4e783_0_92"/>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g5b5fb4e783_0_92"/>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8" name="Google Shape;148;g5b5fb4e783_0_92"/>
          <p:cNvSpPr txBox="1"/>
          <p:nvPr>
            <p:ph idx="12" type="sldNum"/>
          </p:nvPr>
        </p:nvSpPr>
        <p:spPr>
          <a:xfrm>
            <a:off x="6463146"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g5b5fb4e783_0_98"/>
          <p:cNvSpPr txBox="1"/>
          <p:nvPr>
            <p:ph type="title"/>
          </p:nvPr>
        </p:nvSpPr>
        <p:spPr>
          <a:xfrm rot="5400000">
            <a:off x="4580700" y="2237688"/>
            <a:ext cx="5897700" cy="1971600"/>
          </a:xfrm>
          <a:prstGeom prst="rect">
            <a:avLst/>
          </a:prstGeom>
          <a:noFill/>
          <a:ln>
            <a:noFill/>
          </a:ln>
        </p:spPr>
        <p:txBody>
          <a:bodyPr anchorCtr="0" anchor="ctr" bIns="45700" lIns="91425" spcFirstLastPara="1" rIns="91425" wrap="square" tIns="45700"/>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g5b5fb4e783_0_98"/>
          <p:cNvSpPr txBox="1"/>
          <p:nvPr>
            <p:ph idx="1" type="body"/>
          </p:nvPr>
        </p:nvSpPr>
        <p:spPr>
          <a:xfrm rot="5400000">
            <a:off x="580125" y="323088"/>
            <a:ext cx="5897700" cy="5800800"/>
          </a:xfrm>
          <a:prstGeom prst="rect">
            <a:avLst/>
          </a:prstGeom>
          <a:noFill/>
          <a:ln>
            <a:noFill/>
          </a:ln>
        </p:spPr>
        <p:txBody>
          <a:bodyPr anchorCtr="0" anchor="t" bIns="45700" lIns="91425" spcFirstLastPara="1" rIns="91425" wrap="square" tIns="45700"/>
          <a:lstStyle>
            <a:lvl1pPr indent="-320040" lvl="0" marL="457200" rtl="0" algn="l">
              <a:lnSpc>
                <a:spcPct val="90000"/>
              </a:lnSpc>
              <a:spcBef>
                <a:spcPts val="1000"/>
              </a:spcBef>
              <a:spcAft>
                <a:spcPts val="0"/>
              </a:spcAft>
              <a:buClr>
                <a:schemeClr val="lt1"/>
              </a:buClr>
              <a:buSzPts val="1440"/>
              <a:buChar char="•"/>
              <a:defRPr/>
            </a:lvl1pPr>
            <a:lvl2pPr indent="-320040" lvl="1" marL="914400" rtl="0" algn="l">
              <a:lnSpc>
                <a:spcPct val="90000"/>
              </a:lnSpc>
              <a:spcBef>
                <a:spcPts val="500"/>
              </a:spcBef>
              <a:spcAft>
                <a:spcPts val="0"/>
              </a:spcAft>
              <a:buClr>
                <a:schemeClr val="lt1"/>
              </a:buClr>
              <a:buSzPts val="1440"/>
              <a:buChar char="•"/>
              <a:defRPr/>
            </a:lvl2pPr>
            <a:lvl3pPr indent="-320039" lvl="2" marL="1371600" rtl="0" algn="l">
              <a:lnSpc>
                <a:spcPct val="90000"/>
              </a:lnSpc>
              <a:spcBef>
                <a:spcPts val="500"/>
              </a:spcBef>
              <a:spcAft>
                <a:spcPts val="0"/>
              </a:spcAft>
              <a:buClr>
                <a:schemeClr val="lt1"/>
              </a:buClr>
              <a:buSzPts val="1440"/>
              <a:buChar char="•"/>
              <a:defRPr/>
            </a:lvl3pPr>
            <a:lvl4pPr indent="-320039" lvl="3" marL="1828800" rtl="0" algn="l">
              <a:lnSpc>
                <a:spcPct val="90000"/>
              </a:lnSpc>
              <a:spcBef>
                <a:spcPts val="500"/>
              </a:spcBef>
              <a:spcAft>
                <a:spcPts val="0"/>
              </a:spcAft>
              <a:buClr>
                <a:schemeClr val="lt1"/>
              </a:buClr>
              <a:buSzPts val="1440"/>
              <a:buChar char="•"/>
              <a:defRPr/>
            </a:lvl4pPr>
            <a:lvl5pPr indent="-320039" lvl="4" marL="2286000" rtl="0" algn="l">
              <a:lnSpc>
                <a:spcPct val="90000"/>
              </a:lnSpc>
              <a:spcBef>
                <a:spcPts val="500"/>
              </a:spcBef>
              <a:spcAft>
                <a:spcPts val="0"/>
              </a:spcAft>
              <a:buClr>
                <a:schemeClr val="lt1"/>
              </a:buClr>
              <a:buSzPts val="144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52" name="Google Shape;152;g5b5fb4e783_0_98"/>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g5b5fb4e783_0_98"/>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g5b5fb4e783_0_98"/>
          <p:cNvSpPr txBox="1"/>
          <p:nvPr>
            <p:ph idx="12" type="sldNum"/>
          </p:nvPr>
        </p:nvSpPr>
        <p:spPr>
          <a:xfrm>
            <a:off x="6463146"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7" name="Shape 27"/>
        <p:cNvGrpSpPr/>
        <p:nvPr/>
      </p:nvGrpSpPr>
      <p:grpSpPr>
        <a:xfrm>
          <a:off x="0" y="0"/>
          <a:ext cx="0" cy="0"/>
          <a:chOff x="0" y="0"/>
          <a:chExt cx="0" cy="0"/>
        </a:xfrm>
      </p:grpSpPr>
      <p:sp>
        <p:nvSpPr>
          <p:cNvPr id="28" name="Google Shape;28;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2" name="Shape 32"/>
        <p:cNvGrpSpPr/>
        <p:nvPr/>
      </p:nvGrpSpPr>
      <p:grpSpPr>
        <a:xfrm>
          <a:off x="0" y="0"/>
          <a:ext cx="0" cy="0"/>
          <a:chOff x="0" y="0"/>
          <a:chExt cx="0" cy="0"/>
        </a:xfrm>
      </p:grpSpPr>
      <p:sp>
        <p:nvSpPr>
          <p:cNvPr id="33" name="Google Shape;33;p3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3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5" name="Google Shape;35;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8" name="Shape 38"/>
        <p:cNvGrpSpPr/>
        <p:nvPr/>
      </p:nvGrpSpPr>
      <p:grpSpPr>
        <a:xfrm>
          <a:off x="0" y="0"/>
          <a:ext cx="0" cy="0"/>
          <a:chOff x="0" y="0"/>
          <a:chExt cx="0" cy="0"/>
        </a:xfrm>
      </p:grpSpPr>
      <p:sp>
        <p:nvSpPr>
          <p:cNvPr id="39" name="Google Shape;39;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3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3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2" name="Google Shape;42;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5" name="Shape 45"/>
        <p:cNvGrpSpPr/>
        <p:nvPr/>
      </p:nvGrpSpPr>
      <p:grpSpPr>
        <a:xfrm>
          <a:off x="0" y="0"/>
          <a:ext cx="0" cy="0"/>
          <a:chOff x="0" y="0"/>
          <a:chExt cx="0" cy="0"/>
        </a:xfrm>
      </p:grpSpPr>
      <p:sp>
        <p:nvSpPr>
          <p:cNvPr id="46" name="Google Shape;46;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3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8" name="Google Shape;48;p3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9" name="Google Shape;49;p3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0" name="Google Shape;50;p3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1" name="Google Shape;51;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4" name="Shape 54"/>
        <p:cNvGrpSpPr/>
        <p:nvPr/>
      </p:nvGrpSpPr>
      <p:grpSpPr>
        <a:xfrm>
          <a:off x="0" y="0"/>
          <a:ext cx="0" cy="0"/>
          <a:chOff x="0" y="0"/>
          <a:chExt cx="0" cy="0"/>
        </a:xfrm>
      </p:grpSpPr>
      <p:sp>
        <p:nvSpPr>
          <p:cNvPr id="55" name="Google Shape;55;p3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3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3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1" name="Shape 61"/>
        <p:cNvGrpSpPr/>
        <p:nvPr/>
      </p:nvGrpSpPr>
      <p:grpSpPr>
        <a:xfrm>
          <a:off x="0" y="0"/>
          <a:ext cx="0" cy="0"/>
          <a:chOff x="0" y="0"/>
          <a:chExt cx="0" cy="0"/>
        </a:xfrm>
      </p:grpSpPr>
      <p:sp>
        <p:nvSpPr>
          <p:cNvPr id="62" name="Google Shape;62;p3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5"/>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3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2"/>
        </a:solidFill>
      </p:bgPr>
    </p:bg>
    <p:spTree>
      <p:nvGrpSpPr>
        <p:cNvPr id="80" name="Shape 80"/>
        <p:cNvGrpSpPr/>
        <p:nvPr/>
      </p:nvGrpSpPr>
      <p:grpSpPr>
        <a:xfrm>
          <a:off x="0" y="0"/>
          <a:ext cx="0" cy="0"/>
          <a:chOff x="0" y="0"/>
          <a:chExt cx="0" cy="0"/>
        </a:xfrm>
      </p:grpSpPr>
      <p:sp>
        <p:nvSpPr>
          <p:cNvPr id="81" name="Google Shape;81;g5b5fb4e783_0_29"/>
          <p:cNvSpPr txBox="1"/>
          <p:nvPr>
            <p:ph type="title"/>
          </p:nvPr>
        </p:nvSpPr>
        <p:spPr>
          <a:xfrm>
            <a:off x="633845" y="365760"/>
            <a:ext cx="7886700" cy="13257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 name="Google Shape;82;g5b5fb4e783_0_29"/>
          <p:cNvSpPr txBox="1"/>
          <p:nvPr>
            <p:ph idx="1" type="body"/>
          </p:nvPr>
        </p:nvSpPr>
        <p:spPr>
          <a:xfrm>
            <a:off x="633845" y="1828800"/>
            <a:ext cx="7886700" cy="4351200"/>
          </a:xfrm>
          <a:prstGeom prst="rect">
            <a:avLst/>
          </a:prstGeom>
          <a:noFill/>
          <a:ln>
            <a:noFill/>
          </a:ln>
        </p:spPr>
        <p:txBody>
          <a:bodyPr anchorCtr="0" anchor="t" bIns="45700" lIns="91425" spcFirstLastPara="1" rIns="91425" wrap="square" tIns="45700"/>
          <a:lstStyle>
            <a:lvl1pPr indent="-370840" lvl="0" marL="457200" marR="0" rtl="0" algn="l">
              <a:lnSpc>
                <a:spcPct val="90000"/>
              </a:lnSpc>
              <a:spcBef>
                <a:spcPts val="1000"/>
              </a:spcBef>
              <a:spcAft>
                <a:spcPts val="0"/>
              </a:spcAft>
              <a:buClr>
                <a:schemeClr val="lt1"/>
              </a:buClr>
              <a:buSzPts val="2240"/>
              <a:buFont typeface="Arial"/>
              <a:buChar char="•"/>
              <a:defRPr b="0" i="0" sz="2800" u="none" cap="none" strike="noStrike">
                <a:solidFill>
                  <a:schemeClr val="lt1"/>
                </a:solidFill>
                <a:latin typeface="Calibri"/>
                <a:ea typeface="Calibri"/>
                <a:cs typeface="Calibri"/>
                <a:sym typeface="Calibri"/>
              </a:defRPr>
            </a:lvl1pPr>
            <a:lvl2pPr indent="-350519" lvl="1" marL="914400" marR="0" rtl="0" algn="l">
              <a:lnSpc>
                <a:spcPct val="90000"/>
              </a:lnSpc>
              <a:spcBef>
                <a:spcPts val="500"/>
              </a:spcBef>
              <a:spcAft>
                <a:spcPts val="0"/>
              </a:spcAft>
              <a:buClr>
                <a:schemeClr val="lt1"/>
              </a:buClr>
              <a:buSzPts val="1920"/>
              <a:buFont typeface="Arial"/>
              <a:buChar char="•"/>
              <a:defRPr b="0" i="0" sz="2400" u="none" cap="none" strike="noStrike">
                <a:solidFill>
                  <a:schemeClr val="lt1"/>
                </a:solidFill>
                <a:latin typeface="Calibri"/>
                <a:ea typeface="Calibri"/>
                <a:cs typeface="Calibri"/>
                <a:sym typeface="Calibri"/>
              </a:defRPr>
            </a:lvl2pPr>
            <a:lvl3pPr indent="-330200" lvl="2" marL="1371600" marR="0" rtl="0" algn="l">
              <a:lnSpc>
                <a:spcPct val="90000"/>
              </a:lnSpc>
              <a:spcBef>
                <a:spcPts val="500"/>
              </a:spcBef>
              <a:spcAft>
                <a:spcPts val="0"/>
              </a:spcAft>
              <a:buClr>
                <a:schemeClr val="lt1"/>
              </a:buClr>
              <a:buSzPts val="1600"/>
              <a:buFont typeface="Arial"/>
              <a:buChar char="•"/>
              <a:defRPr b="0" i="0" sz="2000" u="none" cap="none" strike="noStrike">
                <a:solidFill>
                  <a:schemeClr val="lt1"/>
                </a:solidFill>
                <a:latin typeface="Calibri"/>
                <a:ea typeface="Calibri"/>
                <a:cs typeface="Calibri"/>
                <a:sym typeface="Calibri"/>
              </a:defRPr>
            </a:lvl3pPr>
            <a:lvl4pPr indent="-320039" lvl="3" marL="1828800" marR="0" rtl="0" algn="l">
              <a:lnSpc>
                <a:spcPct val="90000"/>
              </a:lnSpc>
              <a:spcBef>
                <a:spcPts val="500"/>
              </a:spcBef>
              <a:spcAft>
                <a:spcPts val="0"/>
              </a:spcAft>
              <a:buClr>
                <a:schemeClr val="lt1"/>
              </a:buClr>
              <a:buSzPts val="1440"/>
              <a:buFont typeface="Arial"/>
              <a:buChar char="•"/>
              <a:defRPr b="0" i="0" sz="1800" u="none" cap="none" strike="noStrike">
                <a:solidFill>
                  <a:schemeClr val="lt1"/>
                </a:solidFill>
                <a:latin typeface="Calibri"/>
                <a:ea typeface="Calibri"/>
                <a:cs typeface="Calibri"/>
                <a:sym typeface="Calibri"/>
              </a:defRPr>
            </a:lvl4pPr>
            <a:lvl5pPr indent="-320039" lvl="4" marL="2286000" marR="0" rtl="0" algn="l">
              <a:lnSpc>
                <a:spcPct val="90000"/>
              </a:lnSpc>
              <a:spcBef>
                <a:spcPts val="500"/>
              </a:spcBef>
              <a:spcAft>
                <a:spcPts val="0"/>
              </a:spcAft>
              <a:buClr>
                <a:schemeClr val="lt1"/>
              </a:buClr>
              <a:buSzPts val="1440"/>
              <a:buFont typeface="Arial"/>
              <a:buChar char="•"/>
              <a:defRPr b="0" i="0" sz="18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83" name="Google Shape;83;g5b5fb4e783_0_29"/>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100" u="none" cap="none" strike="noStrike">
                <a:solidFill>
                  <a:srgbClr val="FEFEFE"/>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4" name="Google Shape;84;g5b5fb4e783_0_29"/>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100" u="none" cap="none" strike="noStrike">
                <a:solidFill>
                  <a:srgbClr val="FEFEFE"/>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5" name="Google Shape;85;g5b5fb4e783_0_29"/>
          <p:cNvSpPr txBox="1"/>
          <p:nvPr>
            <p:ph idx="12" type="sldNum"/>
          </p:nvPr>
        </p:nvSpPr>
        <p:spPr>
          <a:xfrm>
            <a:off x="6463146"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u="none" cap="none" strike="noStrike">
                <a:solidFill>
                  <a:schemeClr val="lt1"/>
                </a:solidFill>
                <a:latin typeface="Calibri"/>
                <a:ea typeface="Calibri"/>
                <a:cs typeface="Calibri"/>
                <a:sym typeface="Calibri"/>
              </a:defRPr>
            </a:lvl1pPr>
            <a:lvl2pPr indent="0" lvl="1" marL="0" marR="0" rtl="0" algn="r">
              <a:spcBef>
                <a:spcPts val="0"/>
              </a:spcBef>
              <a:buNone/>
              <a:defRPr b="0" i="0" sz="1100" u="none" cap="none" strike="noStrike">
                <a:solidFill>
                  <a:schemeClr val="lt1"/>
                </a:solidFill>
                <a:latin typeface="Calibri"/>
                <a:ea typeface="Calibri"/>
                <a:cs typeface="Calibri"/>
                <a:sym typeface="Calibri"/>
              </a:defRPr>
            </a:lvl2pPr>
            <a:lvl3pPr indent="0" lvl="2" marL="0" marR="0" rtl="0" algn="r">
              <a:spcBef>
                <a:spcPts val="0"/>
              </a:spcBef>
              <a:buNone/>
              <a:defRPr b="0" i="0" sz="1100" u="none" cap="none" strike="noStrike">
                <a:solidFill>
                  <a:schemeClr val="lt1"/>
                </a:solidFill>
                <a:latin typeface="Calibri"/>
                <a:ea typeface="Calibri"/>
                <a:cs typeface="Calibri"/>
                <a:sym typeface="Calibri"/>
              </a:defRPr>
            </a:lvl3pPr>
            <a:lvl4pPr indent="0" lvl="3" marL="0" marR="0" rtl="0" algn="r">
              <a:spcBef>
                <a:spcPts val="0"/>
              </a:spcBef>
              <a:buNone/>
              <a:defRPr b="0" i="0" sz="1100" u="none" cap="none" strike="noStrike">
                <a:solidFill>
                  <a:schemeClr val="lt1"/>
                </a:solidFill>
                <a:latin typeface="Calibri"/>
                <a:ea typeface="Calibri"/>
                <a:cs typeface="Calibri"/>
                <a:sym typeface="Calibri"/>
              </a:defRPr>
            </a:lvl4pPr>
            <a:lvl5pPr indent="0" lvl="4" marL="0" marR="0" rtl="0" algn="r">
              <a:spcBef>
                <a:spcPts val="0"/>
              </a:spcBef>
              <a:buNone/>
              <a:defRPr b="0" i="0" sz="1100" u="none" cap="none" strike="noStrike">
                <a:solidFill>
                  <a:schemeClr val="lt1"/>
                </a:solidFill>
                <a:latin typeface="Calibri"/>
                <a:ea typeface="Calibri"/>
                <a:cs typeface="Calibri"/>
                <a:sym typeface="Calibri"/>
              </a:defRPr>
            </a:lvl5pPr>
            <a:lvl6pPr indent="0" lvl="5" marL="0" marR="0" rtl="0" algn="r">
              <a:spcBef>
                <a:spcPts val="0"/>
              </a:spcBef>
              <a:buNone/>
              <a:defRPr b="0" i="0" sz="1100" u="none" cap="none" strike="noStrike">
                <a:solidFill>
                  <a:schemeClr val="lt1"/>
                </a:solidFill>
                <a:latin typeface="Calibri"/>
                <a:ea typeface="Calibri"/>
                <a:cs typeface="Calibri"/>
                <a:sym typeface="Calibri"/>
              </a:defRPr>
            </a:lvl6pPr>
            <a:lvl7pPr indent="0" lvl="6" marL="0" marR="0" rtl="0" algn="r">
              <a:spcBef>
                <a:spcPts val="0"/>
              </a:spcBef>
              <a:buNone/>
              <a:defRPr b="0" i="0" sz="1100" u="none" cap="none" strike="noStrike">
                <a:solidFill>
                  <a:schemeClr val="lt1"/>
                </a:solidFill>
                <a:latin typeface="Calibri"/>
                <a:ea typeface="Calibri"/>
                <a:cs typeface="Calibri"/>
                <a:sym typeface="Calibri"/>
              </a:defRPr>
            </a:lvl7pPr>
            <a:lvl8pPr indent="0" lvl="7" marL="0" marR="0" rtl="0" algn="r">
              <a:spcBef>
                <a:spcPts val="0"/>
              </a:spcBef>
              <a:buNone/>
              <a:defRPr b="0" i="0" sz="1100" u="none" cap="none" strike="noStrike">
                <a:solidFill>
                  <a:schemeClr val="lt1"/>
                </a:solidFill>
                <a:latin typeface="Calibri"/>
                <a:ea typeface="Calibri"/>
                <a:cs typeface="Calibri"/>
                <a:sym typeface="Calibri"/>
              </a:defRPr>
            </a:lvl8pPr>
            <a:lvl9pPr indent="0" lvl="8" marL="0" marR="0" rtl="0" algn="r">
              <a:spcBef>
                <a:spcPts val="0"/>
              </a:spcBef>
              <a:buNone/>
              <a:defRPr b="0" i="0" sz="11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impact100essex.org"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7.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comments" Target="../comments/commen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3.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5.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8.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12.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11.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14.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1"/>
          <p:cNvSpPr txBox="1"/>
          <p:nvPr>
            <p:ph idx="4294967295" type="ctrTitle"/>
          </p:nvPr>
        </p:nvSpPr>
        <p:spPr>
          <a:xfrm>
            <a:off x="0" y="2130426"/>
            <a:ext cx="7772400" cy="330022"/>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3959"/>
              <a:buFont typeface="Calibri"/>
              <a:buNone/>
            </a:pPr>
            <a:br>
              <a:rPr b="0" i="0" lang="en-US" sz="3959" u="none" cap="none" strike="noStrike">
                <a:solidFill>
                  <a:schemeClr val="dk1"/>
                </a:solidFill>
                <a:latin typeface="Calibri"/>
                <a:ea typeface="Calibri"/>
                <a:cs typeface="Calibri"/>
                <a:sym typeface="Calibri"/>
              </a:rPr>
            </a:br>
            <a:br>
              <a:rPr b="0" i="0" lang="en-US" sz="3959" u="none" cap="none" strike="noStrike">
                <a:solidFill>
                  <a:schemeClr val="dk1"/>
                </a:solidFill>
                <a:latin typeface="Calibri"/>
                <a:ea typeface="Calibri"/>
                <a:cs typeface="Calibri"/>
                <a:sym typeface="Calibri"/>
              </a:rPr>
            </a:br>
            <a:endParaRPr b="0" i="0" sz="3959" u="none" cap="none" strike="noStrike">
              <a:solidFill>
                <a:schemeClr val="dk1"/>
              </a:solidFill>
              <a:latin typeface="Calibri"/>
              <a:ea typeface="Calibri"/>
              <a:cs typeface="Calibri"/>
              <a:sym typeface="Calibri"/>
            </a:endParaRPr>
          </a:p>
        </p:txBody>
      </p:sp>
      <p:sp>
        <p:nvSpPr>
          <p:cNvPr id="160" name="Google Shape;160;p1"/>
          <p:cNvSpPr txBox="1"/>
          <p:nvPr>
            <p:ph idx="4294967295" type="subTitle"/>
          </p:nvPr>
        </p:nvSpPr>
        <p:spPr>
          <a:xfrm>
            <a:off x="2184400" y="5000598"/>
            <a:ext cx="4707467" cy="1007533"/>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720"/>
              <a:buFont typeface="Arial"/>
              <a:buNone/>
            </a:pPr>
            <a:r>
              <a:rPr b="0" i="0" lang="en-US" sz="2720" u="sng" cap="none" strike="noStrike">
                <a:solidFill>
                  <a:schemeClr val="dk1"/>
                </a:solidFill>
                <a:latin typeface="Calibri"/>
                <a:ea typeface="Calibri"/>
                <a:cs typeface="Calibri"/>
                <a:sym typeface="Calibri"/>
                <a:hlinkClick r:id="rId3"/>
              </a:rPr>
              <a:t>www.impact100essex.org</a:t>
            </a:r>
            <a:endParaRPr b="0" i="0" sz="2720" u="none" cap="none" strike="noStrike">
              <a:solidFill>
                <a:schemeClr val="dk1"/>
              </a:solidFill>
              <a:latin typeface="Calibri"/>
              <a:ea typeface="Calibri"/>
              <a:cs typeface="Calibri"/>
              <a:sym typeface="Calibri"/>
            </a:endParaRPr>
          </a:p>
          <a:p>
            <a:pPr indent="0" lvl="0" marL="0" marR="0" rtl="0" algn="ctr">
              <a:lnSpc>
                <a:spcPct val="90000"/>
              </a:lnSpc>
              <a:spcBef>
                <a:spcPts val="408"/>
              </a:spcBef>
              <a:spcAft>
                <a:spcPts val="0"/>
              </a:spcAft>
              <a:buClr>
                <a:schemeClr val="dk1"/>
              </a:buClr>
              <a:buSzPts val="2040"/>
              <a:buFont typeface="Arial"/>
              <a:buNone/>
            </a:pPr>
            <a:r>
              <a:rPr b="0" i="0" lang="en-US" sz="2040" u="none" cap="none" strike="noStrike">
                <a:solidFill>
                  <a:schemeClr val="dk1"/>
                </a:solidFill>
                <a:latin typeface="Calibri"/>
                <a:ea typeface="Calibri"/>
                <a:cs typeface="Calibri"/>
                <a:sym typeface="Calibri"/>
              </a:rPr>
              <a:t>Questions? grants@impact100essex.org</a:t>
            </a:r>
            <a:endParaRPr b="0" i="0" sz="2040" u="none" cap="none" strike="noStrike">
              <a:solidFill>
                <a:schemeClr val="dk1"/>
              </a:solidFill>
              <a:latin typeface="Calibri"/>
              <a:ea typeface="Calibri"/>
              <a:cs typeface="Calibri"/>
              <a:sym typeface="Calibri"/>
            </a:endParaRPr>
          </a:p>
        </p:txBody>
      </p:sp>
      <p:pic>
        <p:nvPicPr>
          <p:cNvPr descr="IMPE17101_Logo_RGB.pdf" id="161" name="Google Shape;161;p1"/>
          <p:cNvPicPr preferRelativeResize="0"/>
          <p:nvPr/>
        </p:nvPicPr>
        <p:blipFill rotWithShape="1">
          <a:blip r:embed="rId4">
            <a:alphaModFix/>
          </a:blip>
          <a:srcRect b="0" l="0" r="0" t="0"/>
          <a:stretch/>
        </p:blipFill>
        <p:spPr>
          <a:xfrm>
            <a:off x="1117601" y="849912"/>
            <a:ext cx="6713502" cy="2814037"/>
          </a:xfrm>
          <a:prstGeom prst="rect">
            <a:avLst/>
          </a:prstGeom>
          <a:noFill/>
          <a:ln>
            <a:noFill/>
          </a:ln>
        </p:spPr>
      </p:pic>
      <p:sp>
        <p:nvSpPr>
          <p:cNvPr id="162" name="Google Shape;162;p1"/>
          <p:cNvSpPr txBox="1"/>
          <p:nvPr/>
        </p:nvSpPr>
        <p:spPr>
          <a:xfrm>
            <a:off x="2804800" y="3761350"/>
            <a:ext cx="3810000" cy="10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000">
                <a:latin typeface="Calibri"/>
                <a:ea typeface="Calibri"/>
                <a:cs typeface="Calibri"/>
                <a:sym typeface="Calibri"/>
              </a:rPr>
              <a:t>June 19, 2019</a:t>
            </a:r>
            <a:endParaRPr sz="300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5"/>
          <p:cNvSpPr txBox="1"/>
          <p:nvPr>
            <p:ph type="title"/>
          </p:nvPr>
        </p:nvSpPr>
        <p:spPr>
          <a:xfrm>
            <a:off x="676675" y="1159547"/>
            <a:ext cx="8229600" cy="20397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Arial Black"/>
              <a:buNone/>
            </a:pPr>
            <a:r>
              <a:rPr b="1" lang="en-US"/>
              <a:t>Eligibility Requirements</a:t>
            </a:r>
            <a:endParaRPr/>
          </a:p>
        </p:txBody>
      </p:sp>
      <p:pic>
        <p:nvPicPr>
          <p:cNvPr descr="IMPE17101_Logo_RGB.pdf" id="248" name="Google Shape;248;p5"/>
          <p:cNvPicPr preferRelativeResize="0"/>
          <p:nvPr/>
        </p:nvPicPr>
        <p:blipFill rotWithShape="1">
          <a:blip r:embed="rId3">
            <a:alphaModFix/>
          </a:blip>
          <a:srcRect b="0" l="0" r="0" t="0"/>
          <a:stretch/>
        </p:blipFill>
        <p:spPr>
          <a:xfrm>
            <a:off x="-8" y="-1"/>
            <a:ext cx="3657598" cy="1600200"/>
          </a:xfrm>
          <a:prstGeom prst="rect">
            <a:avLst/>
          </a:prstGeom>
          <a:noFill/>
          <a:ln>
            <a:noFill/>
          </a:ln>
        </p:spPr>
      </p:pic>
      <p:pic>
        <p:nvPicPr>
          <p:cNvPr id="249" name="Google Shape;249;p5"/>
          <p:cNvPicPr preferRelativeResize="0"/>
          <p:nvPr/>
        </p:nvPicPr>
        <p:blipFill>
          <a:blip r:embed="rId4">
            <a:alphaModFix/>
          </a:blip>
          <a:stretch>
            <a:fillRect/>
          </a:stretch>
        </p:blipFill>
        <p:spPr>
          <a:xfrm>
            <a:off x="2455675" y="2727376"/>
            <a:ext cx="4072025" cy="3757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6"/>
          <p:cNvSpPr txBox="1"/>
          <p:nvPr>
            <p:ph type="title"/>
          </p:nvPr>
        </p:nvSpPr>
        <p:spPr>
          <a:xfrm>
            <a:off x="457200" y="1294925"/>
            <a:ext cx="8229600" cy="1814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953734"/>
              </a:buClr>
              <a:buSzPts val="3959"/>
              <a:buFont typeface="Calibri"/>
              <a:buNone/>
            </a:pPr>
            <a:br>
              <a:rPr lang="en-US" sz="3959">
                <a:solidFill>
                  <a:srgbClr val="953734"/>
                </a:solidFill>
              </a:rPr>
            </a:br>
            <a:r>
              <a:rPr lang="en-US">
                <a:solidFill>
                  <a:schemeClr val="accent3"/>
                </a:solidFill>
              </a:rPr>
              <a:t>Organizations must operate within Essex County, NJ, and:</a:t>
            </a:r>
            <a:br>
              <a:rPr lang="en-US" sz="3959">
                <a:solidFill>
                  <a:srgbClr val="0000FF"/>
                </a:solidFill>
              </a:rPr>
            </a:br>
            <a:endParaRPr sz="3959">
              <a:solidFill>
                <a:srgbClr val="0000FF"/>
              </a:solidFill>
            </a:endParaRPr>
          </a:p>
        </p:txBody>
      </p:sp>
      <p:sp>
        <p:nvSpPr>
          <p:cNvPr id="255" name="Google Shape;255;p6"/>
          <p:cNvSpPr txBox="1"/>
          <p:nvPr>
            <p:ph idx="1" type="body"/>
          </p:nvPr>
        </p:nvSpPr>
        <p:spPr>
          <a:xfrm>
            <a:off x="360100" y="2963379"/>
            <a:ext cx="8229600" cy="37491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3200"/>
              <a:buChar char="•"/>
            </a:pPr>
            <a:r>
              <a:rPr lang="en-US"/>
              <a:t>Be a 501 (c)(3)</a:t>
            </a:r>
            <a:endParaRPr/>
          </a:p>
          <a:p>
            <a:pPr indent="-342900" lvl="0" marL="342900" rtl="0" algn="l">
              <a:spcBef>
                <a:spcPts val="640"/>
              </a:spcBef>
              <a:spcAft>
                <a:spcPts val="0"/>
              </a:spcAft>
              <a:buClr>
                <a:schemeClr val="dk1"/>
              </a:buClr>
              <a:buSzPts val="3200"/>
              <a:buChar char="•"/>
            </a:pPr>
            <a:r>
              <a:rPr lang="en-US"/>
              <a:t>Have a Track record of success </a:t>
            </a:r>
            <a:endParaRPr/>
          </a:p>
          <a:p>
            <a:pPr indent="-342900" lvl="0" marL="342900" rtl="0" algn="l">
              <a:spcBef>
                <a:spcPts val="640"/>
              </a:spcBef>
              <a:spcAft>
                <a:spcPts val="0"/>
              </a:spcAft>
              <a:buClr>
                <a:schemeClr val="dk1"/>
              </a:buClr>
              <a:buSzPts val="3200"/>
              <a:buChar char="•"/>
            </a:pPr>
            <a:r>
              <a:rPr lang="en-US"/>
              <a:t>Be in operation at least 3 years</a:t>
            </a:r>
            <a:endParaRPr/>
          </a:p>
          <a:p>
            <a:pPr indent="-342900" lvl="0" marL="342900" rtl="0" algn="l">
              <a:spcBef>
                <a:spcPts val="640"/>
              </a:spcBef>
              <a:spcAft>
                <a:spcPts val="0"/>
              </a:spcAft>
              <a:buClr>
                <a:schemeClr val="dk1"/>
              </a:buClr>
              <a:buSzPts val="3200"/>
              <a:buChar char="•"/>
            </a:pPr>
            <a:r>
              <a:rPr lang="en-US"/>
              <a:t>Have an annual operating budget of at least $100,000</a:t>
            </a:r>
            <a:endParaRPr/>
          </a:p>
          <a:p>
            <a:pPr indent="-342900" lvl="0" marL="342900" rtl="0" algn="l">
              <a:spcBef>
                <a:spcPts val="640"/>
              </a:spcBef>
              <a:spcAft>
                <a:spcPts val="0"/>
              </a:spcAft>
              <a:buClr>
                <a:schemeClr val="dk1"/>
              </a:buClr>
              <a:buSzPts val="3200"/>
              <a:buChar char="•"/>
            </a:pPr>
            <a:r>
              <a:rPr lang="en-US"/>
              <a:t>Have at least 2 years of independently prepared financial statements</a:t>
            </a:r>
            <a:endParaRPr/>
          </a:p>
          <a:p>
            <a:pPr indent="0" lvl="0" marL="0" rtl="0" algn="l">
              <a:spcBef>
                <a:spcPts val="640"/>
              </a:spcBef>
              <a:spcAft>
                <a:spcPts val="0"/>
              </a:spcAft>
              <a:buClr>
                <a:schemeClr val="dk1"/>
              </a:buClr>
              <a:buSzPts val="3200"/>
              <a:buNone/>
            </a:pPr>
            <a:r>
              <a:t/>
            </a:r>
            <a:endParaRPr/>
          </a:p>
          <a:p>
            <a:pPr indent="-139700" lvl="0" marL="342900" rtl="0" algn="l">
              <a:spcBef>
                <a:spcPts val="640"/>
              </a:spcBef>
              <a:spcAft>
                <a:spcPts val="0"/>
              </a:spcAft>
              <a:buClr>
                <a:schemeClr val="dk1"/>
              </a:buClr>
              <a:buSzPts val="3200"/>
              <a:buNone/>
            </a:pPr>
            <a:r>
              <a:t/>
            </a:r>
            <a:endParaRPr/>
          </a:p>
        </p:txBody>
      </p:sp>
      <p:pic>
        <p:nvPicPr>
          <p:cNvPr descr="IMPE17101_Logo_RGB.pdf" id="256" name="Google Shape;256;p6"/>
          <p:cNvPicPr preferRelativeResize="0"/>
          <p:nvPr/>
        </p:nvPicPr>
        <p:blipFill rotWithShape="1">
          <a:blip r:embed="rId3">
            <a:alphaModFix/>
          </a:blip>
          <a:srcRect b="0" l="0" r="0" t="0"/>
          <a:stretch/>
        </p:blipFill>
        <p:spPr>
          <a:xfrm>
            <a:off x="0" y="0"/>
            <a:ext cx="3657600" cy="1600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g5b5fb4e783_1_28"/>
          <p:cNvSpPr txBox="1"/>
          <p:nvPr>
            <p:ph type="title"/>
          </p:nvPr>
        </p:nvSpPr>
        <p:spPr>
          <a:xfrm>
            <a:off x="457200" y="927164"/>
            <a:ext cx="8229600" cy="1128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accent3"/>
              </a:buClr>
              <a:buSzPts val="4400"/>
              <a:buFont typeface="Calibri"/>
              <a:buNone/>
            </a:pPr>
            <a:r>
              <a:rPr lang="en-US">
                <a:solidFill>
                  <a:schemeClr val="accent3"/>
                </a:solidFill>
              </a:rPr>
              <a:t>We Are Looking For:</a:t>
            </a:r>
            <a:endParaRPr/>
          </a:p>
        </p:txBody>
      </p:sp>
      <p:pic>
        <p:nvPicPr>
          <p:cNvPr descr="IMPE17101_Logo_RGB.pdf" id="262" name="Google Shape;262;g5b5fb4e783_1_28"/>
          <p:cNvPicPr preferRelativeResize="0"/>
          <p:nvPr/>
        </p:nvPicPr>
        <p:blipFill rotWithShape="1">
          <a:blip r:embed="rId4">
            <a:alphaModFix/>
          </a:blip>
          <a:srcRect b="0" l="0" r="0" t="0"/>
          <a:stretch/>
        </p:blipFill>
        <p:spPr>
          <a:xfrm>
            <a:off x="0" y="0"/>
            <a:ext cx="3657598" cy="1600200"/>
          </a:xfrm>
          <a:prstGeom prst="rect">
            <a:avLst/>
          </a:prstGeom>
          <a:noFill/>
          <a:ln>
            <a:noFill/>
          </a:ln>
        </p:spPr>
      </p:pic>
      <p:sp>
        <p:nvSpPr>
          <p:cNvPr id="263" name="Google Shape;263;g5b5fb4e783_1_28"/>
          <p:cNvSpPr txBox="1"/>
          <p:nvPr/>
        </p:nvSpPr>
        <p:spPr>
          <a:xfrm>
            <a:off x="318600" y="2055775"/>
            <a:ext cx="8679600" cy="5129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368300" lvl="0" marL="342900" marR="0" rtl="0" algn="l">
              <a:spcBef>
                <a:spcPts val="4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Projects in Essex County with high impact – new projects or expansion of existing projects</a:t>
            </a:r>
            <a:endParaRPr b="0" i="0" sz="2400" u="none" cap="none" strike="noStrike">
              <a:solidFill>
                <a:schemeClr val="dk1"/>
              </a:solidFill>
              <a:latin typeface="Calibri"/>
              <a:ea typeface="Calibri"/>
              <a:cs typeface="Calibri"/>
              <a:sym typeface="Calibri"/>
            </a:endParaRPr>
          </a:p>
          <a:p>
            <a:pPr indent="-381000" lvl="0" marL="457200" rtl="0" algn="l">
              <a:spcBef>
                <a:spcPts val="4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Projects addressing under-met needs, empowering an underserved constituency</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Projects that innovate, deepen or expand an existing mission, resulting in measurable, sustainable change</a:t>
            </a:r>
            <a:endParaRPr sz="2400">
              <a:solidFill>
                <a:schemeClr val="dk1"/>
              </a:solidFill>
              <a:latin typeface="Calibri"/>
              <a:ea typeface="Calibri"/>
              <a:cs typeface="Calibri"/>
              <a:sym typeface="Calibri"/>
            </a:endParaRPr>
          </a:p>
          <a:p>
            <a:pPr indent="-381000" lvl="0" marL="457200" rtl="0" algn="l">
              <a:lnSpc>
                <a:spcPct val="9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 Plan to spend the grant within 2 years, and evidence that all funding needs will be met.</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Evidence that the idea is effective – show us your research!</a:t>
            </a:r>
            <a:endParaRPr b="1" sz="24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g5b5fb4e783_1_11"/>
          <p:cNvSpPr txBox="1"/>
          <p:nvPr>
            <p:ph type="title"/>
          </p:nvPr>
        </p:nvSpPr>
        <p:spPr>
          <a:xfrm>
            <a:off x="457200" y="927164"/>
            <a:ext cx="8229600" cy="1128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accent3"/>
              </a:buClr>
              <a:buSzPts val="4400"/>
              <a:buFont typeface="Calibri"/>
              <a:buNone/>
            </a:pPr>
            <a:r>
              <a:rPr lang="en-US">
                <a:solidFill>
                  <a:schemeClr val="accent3"/>
                </a:solidFill>
              </a:rPr>
              <a:t>We Are </a:t>
            </a:r>
            <a:r>
              <a:rPr b="1" lang="en-US">
                <a:solidFill>
                  <a:schemeClr val="accent3"/>
                </a:solidFill>
              </a:rPr>
              <a:t>NOT</a:t>
            </a:r>
            <a:r>
              <a:rPr lang="en-US">
                <a:solidFill>
                  <a:schemeClr val="accent3"/>
                </a:solidFill>
              </a:rPr>
              <a:t> Looking For:</a:t>
            </a:r>
            <a:endParaRPr/>
          </a:p>
        </p:txBody>
      </p:sp>
      <p:pic>
        <p:nvPicPr>
          <p:cNvPr descr="IMPE17101_Logo_RGB.pdf" id="269" name="Google Shape;269;g5b5fb4e783_1_11"/>
          <p:cNvPicPr preferRelativeResize="0"/>
          <p:nvPr/>
        </p:nvPicPr>
        <p:blipFill rotWithShape="1">
          <a:blip r:embed="rId3">
            <a:alphaModFix/>
          </a:blip>
          <a:srcRect b="0" l="0" r="0" t="0"/>
          <a:stretch/>
        </p:blipFill>
        <p:spPr>
          <a:xfrm>
            <a:off x="0" y="0"/>
            <a:ext cx="3657598" cy="1600200"/>
          </a:xfrm>
          <a:prstGeom prst="rect">
            <a:avLst/>
          </a:prstGeom>
          <a:noFill/>
          <a:ln>
            <a:noFill/>
          </a:ln>
        </p:spPr>
      </p:pic>
      <p:sp>
        <p:nvSpPr>
          <p:cNvPr id="270" name="Google Shape;270;g5b5fb4e783_1_11"/>
          <p:cNvSpPr txBox="1"/>
          <p:nvPr/>
        </p:nvSpPr>
        <p:spPr>
          <a:xfrm>
            <a:off x="535650" y="2122148"/>
            <a:ext cx="8368200" cy="1191900"/>
          </a:xfrm>
          <a:prstGeom prst="rect">
            <a:avLst/>
          </a:prstGeom>
          <a:noFill/>
          <a:ln>
            <a:noFill/>
          </a:ln>
        </p:spPr>
        <p:txBody>
          <a:bodyPr anchorCtr="0" anchor="t" bIns="45700" lIns="91425" spcFirstLastPara="1" rIns="91425" wrap="square" tIns="45700">
            <a:noAutofit/>
          </a:bodyPr>
          <a:lstStyle/>
          <a:p>
            <a:pPr indent="-368300" lvl="0" marL="342900" marR="0" rtl="0" algn="l">
              <a:spcBef>
                <a:spcPts val="4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Lobbying, Partisan, Religious Projects</a:t>
            </a:r>
            <a:endParaRPr sz="2400">
              <a:solidFill>
                <a:schemeClr val="dk1"/>
              </a:solidFill>
              <a:latin typeface="Calibri"/>
              <a:ea typeface="Calibri"/>
              <a:cs typeface="Calibri"/>
              <a:sym typeface="Calibri"/>
            </a:endParaRPr>
          </a:p>
          <a:p>
            <a:pPr indent="0" lvl="0" marL="0" rtl="0" algn="l">
              <a:spcBef>
                <a:spcPts val="0"/>
              </a:spcBef>
              <a:spcAft>
                <a:spcPts val="0"/>
              </a:spcAft>
              <a:buNone/>
            </a:pPr>
            <a:r>
              <a:t/>
            </a:r>
            <a:endParaRPr sz="2400">
              <a:solidFill>
                <a:schemeClr val="dk1"/>
              </a:solidFill>
              <a:latin typeface="Calibri"/>
              <a:ea typeface="Calibri"/>
              <a:cs typeface="Calibri"/>
              <a:sym typeface="Calibri"/>
            </a:endParaRPr>
          </a:p>
          <a:p>
            <a:pPr indent="-368300" lvl="0" marL="342900" rtl="0" algn="l">
              <a:spcBef>
                <a:spcPts val="400"/>
              </a:spcBef>
              <a:spcAft>
                <a:spcPts val="0"/>
              </a:spcAft>
              <a:buClr>
                <a:schemeClr val="dk1"/>
              </a:buClr>
              <a:buSzPts val="2400"/>
              <a:buChar char="•"/>
            </a:pPr>
            <a:r>
              <a:rPr lang="en-US" sz="2400">
                <a:solidFill>
                  <a:schemeClr val="dk1"/>
                </a:solidFill>
                <a:latin typeface="Calibri"/>
                <a:ea typeface="Calibri"/>
                <a:cs typeface="Calibri"/>
                <a:sym typeface="Calibri"/>
              </a:rPr>
              <a:t>Debt, Education, Interim Bridge Funding, Endowments</a:t>
            </a:r>
            <a:br>
              <a:rPr lang="en-US" sz="2400">
                <a:solidFill>
                  <a:schemeClr val="dk1"/>
                </a:solidFill>
                <a:latin typeface="Calibri"/>
                <a:ea typeface="Calibri"/>
                <a:cs typeface="Calibri"/>
                <a:sym typeface="Calibri"/>
              </a:rPr>
            </a:br>
            <a:endParaRPr sz="2400">
              <a:solidFill>
                <a:schemeClr val="dk1"/>
              </a:solidFill>
              <a:latin typeface="Calibri"/>
              <a:ea typeface="Calibri"/>
              <a:cs typeface="Calibri"/>
              <a:sym typeface="Calibri"/>
            </a:endParaRPr>
          </a:p>
          <a:p>
            <a:pPr indent="-368300" lvl="0" marL="342900" rtl="0" algn="l">
              <a:spcBef>
                <a:spcPts val="4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General Operating Expenses</a:t>
            </a:r>
            <a:br>
              <a:rPr lang="en-US" sz="2400">
                <a:solidFill>
                  <a:schemeClr val="dk1"/>
                </a:solidFill>
                <a:latin typeface="Calibri"/>
                <a:ea typeface="Calibri"/>
                <a:cs typeface="Calibri"/>
                <a:sym typeface="Calibri"/>
              </a:rPr>
            </a:br>
            <a:endParaRPr sz="2400">
              <a:solidFill>
                <a:schemeClr val="dk1"/>
              </a:solidFill>
              <a:latin typeface="Calibri"/>
              <a:ea typeface="Calibri"/>
              <a:cs typeface="Calibri"/>
              <a:sym typeface="Calibri"/>
            </a:endParaRPr>
          </a:p>
          <a:p>
            <a:pPr indent="-368300" lvl="0" marL="342900" marR="0" rtl="0" algn="l">
              <a:spcBef>
                <a:spcPts val="4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Grants to Individuals</a:t>
            </a:r>
            <a:endParaRPr sz="24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g5b5fb4e783_1_48"/>
          <p:cNvSpPr txBox="1"/>
          <p:nvPr>
            <p:ph idx="1" type="body"/>
          </p:nvPr>
        </p:nvSpPr>
        <p:spPr>
          <a:xfrm>
            <a:off x="614500" y="1042000"/>
            <a:ext cx="8229600" cy="2091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7200"/>
              <a:buNone/>
            </a:pPr>
            <a:r>
              <a:t/>
            </a:r>
            <a:endParaRPr b="1" sz="4400"/>
          </a:p>
          <a:p>
            <a:pPr indent="0" lvl="0" marL="0" rtl="0" algn="ctr">
              <a:spcBef>
                <a:spcPts val="720"/>
              </a:spcBef>
              <a:spcAft>
                <a:spcPts val="0"/>
              </a:spcAft>
              <a:buClr>
                <a:schemeClr val="dk1"/>
              </a:buClr>
              <a:buSzPts val="3600"/>
              <a:buNone/>
            </a:pPr>
            <a:r>
              <a:rPr b="1" lang="en-US" sz="4400"/>
              <a:t>Application Review</a:t>
            </a:r>
            <a:endParaRPr b="1" sz="3600"/>
          </a:p>
        </p:txBody>
      </p:sp>
      <p:pic>
        <p:nvPicPr>
          <p:cNvPr descr="IMPE17101_Logo_RGB.pdf" id="276" name="Google Shape;276;g5b5fb4e783_1_48"/>
          <p:cNvPicPr preferRelativeResize="0"/>
          <p:nvPr/>
        </p:nvPicPr>
        <p:blipFill rotWithShape="1">
          <a:blip r:embed="rId3">
            <a:alphaModFix/>
          </a:blip>
          <a:srcRect b="0" l="0" r="0" t="0"/>
          <a:stretch/>
        </p:blipFill>
        <p:spPr>
          <a:xfrm>
            <a:off x="2556934" y="336250"/>
            <a:ext cx="3657598" cy="1600200"/>
          </a:xfrm>
          <a:prstGeom prst="rect">
            <a:avLst/>
          </a:prstGeom>
          <a:noFill/>
          <a:ln>
            <a:noFill/>
          </a:ln>
        </p:spPr>
      </p:pic>
      <p:pic>
        <p:nvPicPr>
          <p:cNvPr id="277" name="Google Shape;277;g5b5fb4e783_1_48"/>
          <p:cNvPicPr preferRelativeResize="0"/>
          <p:nvPr/>
        </p:nvPicPr>
        <p:blipFill>
          <a:blip r:embed="rId4">
            <a:alphaModFix/>
          </a:blip>
          <a:stretch>
            <a:fillRect/>
          </a:stretch>
        </p:blipFill>
        <p:spPr>
          <a:xfrm>
            <a:off x="2556925" y="3070375"/>
            <a:ext cx="4485151" cy="28032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12"/>
          <p:cNvSpPr txBox="1"/>
          <p:nvPr>
            <p:ph idx="1" type="body"/>
          </p:nvPr>
        </p:nvSpPr>
        <p:spPr>
          <a:xfrm>
            <a:off x="457200" y="1138800"/>
            <a:ext cx="8229600" cy="4919100"/>
          </a:xfrm>
          <a:prstGeom prst="rect">
            <a:avLst/>
          </a:prstGeom>
          <a:noFill/>
          <a:ln>
            <a:noFill/>
          </a:ln>
        </p:spPr>
        <p:txBody>
          <a:bodyPr anchorCtr="0" anchor="t" bIns="45700" lIns="91425" spcFirstLastPara="1" rIns="91425" wrap="square" tIns="45700">
            <a:normAutofit/>
          </a:bodyPr>
          <a:lstStyle/>
          <a:p>
            <a:pPr indent="-414019" lvl="0" marL="342900" rtl="0" algn="l">
              <a:lnSpc>
                <a:spcPct val="80000"/>
              </a:lnSpc>
              <a:spcBef>
                <a:spcPts val="256"/>
              </a:spcBef>
              <a:spcAft>
                <a:spcPts val="0"/>
              </a:spcAft>
              <a:buClr>
                <a:schemeClr val="dk1"/>
              </a:buClr>
              <a:buSzPts val="2400"/>
              <a:buChar char="•"/>
            </a:pPr>
            <a:r>
              <a:rPr b="1" lang="en-US" sz="2400"/>
              <a:t>Project Title/Name and one sentence description</a:t>
            </a:r>
            <a:endParaRPr sz="2400"/>
          </a:p>
          <a:p>
            <a:pPr indent="0" lvl="0" marL="0" rtl="0" algn="l">
              <a:lnSpc>
                <a:spcPct val="80000"/>
              </a:lnSpc>
              <a:spcBef>
                <a:spcPts val="256"/>
              </a:spcBef>
              <a:spcAft>
                <a:spcPts val="0"/>
              </a:spcAft>
              <a:buClr>
                <a:schemeClr val="dk1"/>
              </a:buClr>
              <a:buSzPts val="1280"/>
              <a:buNone/>
            </a:pPr>
            <a:r>
              <a:t/>
            </a:r>
            <a:endParaRPr sz="2400"/>
          </a:p>
          <a:p>
            <a:pPr indent="-414019" lvl="0" marL="342900" rtl="0" algn="l">
              <a:lnSpc>
                <a:spcPct val="80000"/>
              </a:lnSpc>
              <a:spcBef>
                <a:spcPts val="256"/>
              </a:spcBef>
              <a:spcAft>
                <a:spcPts val="0"/>
              </a:spcAft>
              <a:buClr>
                <a:schemeClr val="dk1"/>
              </a:buClr>
              <a:buSzPts val="2400"/>
              <a:buChar char="•"/>
            </a:pPr>
            <a:r>
              <a:rPr b="1" lang="en-US" sz="2400"/>
              <a:t>Statement of Need</a:t>
            </a:r>
            <a:endParaRPr sz="2400"/>
          </a:p>
          <a:p>
            <a:pPr indent="0" lvl="0" marL="0" rtl="0" algn="l">
              <a:lnSpc>
                <a:spcPct val="80000"/>
              </a:lnSpc>
              <a:spcBef>
                <a:spcPts val="256"/>
              </a:spcBef>
              <a:spcAft>
                <a:spcPts val="0"/>
              </a:spcAft>
              <a:buClr>
                <a:schemeClr val="dk1"/>
              </a:buClr>
              <a:buSzPts val="1280"/>
              <a:buNone/>
            </a:pPr>
            <a:r>
              <a:rPr lang="en-US" sz="2400"/>
              <a:t>	 Summarize the challenge your project aims to solve. Cite and share data that helps to frame the challenge. Are you looking for data?</a:t>
            </a:r>
            <a:endParaRPr sz="2400"/>
          </a:p>
          <a:p>
            <a:pPr indent="-261620" lvl="0" marL="342900" rtl="0" algn="l">
              <a:lnSpc>
                <a:spcPct val="80000"/>
              </a:lnSpc>
              <a:spcBef>
                <a:spcPts val="256"/>
              </a:spcBef>
              <a:spcAft>
                <a:spcPts val="0"/>
              </a:spcAft>
              <a:buClr>
                <a:schemeClr val="dk1"/>
              </a:buClr>
              <a:buSzPts val="1280"/>
              <a:buNone/>
            </a:pPr>
            <a:r>
              <a:t/>
            </a:r>
            <a:endParaRPr sz="2400"/>
          </a:p>
          <a:p>
            <a:pPr indent="-414019" lvl="0" marL="342900" rtl="0" algn="l">
              <a:lnSpc>
                <a:spcPct val="80000"/>
              </a:lnSpc>
              <a:spcBef>
                <a:spcPts val="256"/>
              </a:spcBef>
              <a:spcAft>
                <a:spcPts val="0"/>
              </a:spcAft>
              <a:buClr>
                <a:schemeClr val="dk1"/>
              </a:buClr>
              <a:buSzPts val="2400"/>
              <a:buChar char="•"/>
            </a:pPr>
            <a:r>
              <a:rPr b="1" lang="en-US" sz="2400"/>
              <a:t>Project Summary</a:t>
            </a:r>
            <a:endParaRPr b="1" sz="2400"/>
          </a:p>
          <a:p>
            <a:pPr indent="0" lvl="0" marL="0" rtl="0" algn="l">
              <a:lnSpc>
                <a:spcPct val="80000"/>
              </a:lnSpc>
              <a:spcBef>
                <a:spcPts val="256"/>
              </a:spcBef>
              <a:spcAft>
                <a:spcPts val="0"/>
              </a:spcAft>
              <a:buClr>
                <a:schemeClr val="dk1"/>
              </a:buClr>
              <a:buSzPts val="1280"/>
              <a:buNone/>
            </a:pPr>
            <a:r>
              <a:rPr b="1" lang="en-US" sz="2400"/>
              <a:t>	</a:t>
            </a:r>
            <a:r>
              <a:rPr lang="en-US" sz="2400"/>
              <a:t>Provide an overview of the project</a:t>
            </a:r>
            <a:r>
              <a:rPr b="1" lang="en-US" sz="2400"/>
              <a:t>. Include how this project will take your work in the community to the next level and the impact you expect as a result.  Inspire us! </a:t>
            </a:r>
            <a:endParaRPr sz="2400"/>
          </a:p>
          <a:p>
            <a:pPr indent="0" lvl="0" marL="0" rtl="0" algn="l">
              <a:lnSpc>
                <a:spcPct val="80000"/>
              </a:lnSpc>
              <a:spcBef>
                <a:spcPts val="256"/>
              </a:spcBef>
              <a:spcAft>
                <a:spcPts val="0"/>
              </a:spcAft>
              <a:buClr>
                <a:schemeClr val="dk1"/>
              </a:buClr>
              <a:buSzPts val="1280"/>
              <a:buNone/>
            </a:pPr>
            <a:r>
              <a:t/>
            </a:r>
            <a:endParaRPr sz="2400"/>
          </a:p>
          <a:p>
            <a:pPr indent="-261620" lvl="0" marL="342900" rtl="0" algn="l">
              <a:lnSpc>
                <a:spcPct val="80000"/>
              </a:lnSpc>
              <a:spcBef>
                <a:spcPts val="256"/>
              </a:spcBef>
              <a:spcAft>
                <a:spcPts val="0"/>
              </a:spcAft>
              <a:buClr>
                <a:schemeClr val="dk1"/>
              </a:buClr>
              <a:buSzPts val="1280"/>
              <a:buNone/>
            </a:pPr>
            <a:r>
              <a:t/>
            </a:r>
            <a:endParaRPr sz="2400"/>
          </a:p>
        </p:txBody>
      </p:sp>
      <p:pic>
        <p:nvPicPr>
          <p:cNvPr descr="IMPE17101_Logo_RGB.pdf" id="283" name="Google Shape;283;p12"/>
          <p:cNvPicPr preferRelativeResize="0"/>
          <p:nvPr/>
        </p:nvPicPr>
        <p:blipFill rotWithShape="1">
          <a:blip r:embed="rId3">
            <a:alphaModFix/>
          </a:blip>
          <a:srcRect b="0" l="0" r="0" t="0"/>
          <a:stretch/>
        </p:blipFill>
        <p:spPr>
          <a:xfrm>
            <a:off x="0" y="0"/>
            <a:ext cx="2156801" cy="9436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g5b74604709_0_7"/>
          <p:cNvSpPr txBox="1"/>
          <p:nvPr>
            <p:ph idx="1" type="body"/>
          </p:nvPr>
        </p:nvSpPr>
        <p:spPr>
          <a:xfrm>
            <a:off x="457200" y="1475625"/>
            <a:ext cx="8229600" cy="4953000"/>
          </a:xfrm>
          <a:prstGeom prst="rect">
            <a:avLst/>
          </a:prstGeom>
          <a:noFill/>
          <a:ln>
            <a:noFill/>
          </a:ln>
        </p:spPr>
        <p:txBody>
          <a:bodyPr anchorCtr="0" anchor="t" bIns="45700" lIns="91425" spcFirstLastPara="1" rIns="91425" wrap="square" tIns="45700">
            <a:noAutofit/>
          </a:bodyPr>
          <a:lstStyle/>
          <a:p>
            <a:pPr indent="0" lvl="0" marL="342900" rtl="0" algn="l">
              <a:lnSpc>
                <a:spcPct val="80000"/>
              </a:lnSpc>
              <a:spcBef>
                <a:spcPts val="352"/>
              </a:spcBef>
              <a:spcAft>
                <a:spcPts val="0"/>
              </a:spcAft>
              <a:buNone/>
            </a:pPr>
            <a:r>
              <a:t/>
            </a:r>
            <a:endParaRPr sz="2400"/>
          </a:p>
          <a:p>
            <a:pPr indent="0" lvl="0" marL="0" rtl="0" algn="l">
              <a:lnSpc>
                <a:spcPct val="80000"/>
              </a:lnSpc>
              <a:spcBef>
                <a:spcPts val="352"/>
              </a:spcBef>
              <a:spcAft>
                <a:spcPts val="0"/>
              </a:spcAft>
              <a:buClr>
                <a:schemeClr val="dk1"/>
              </a:buClr>
              <a:buSzPts val="1760"/>
              <a:buNone/>
            </a:pPr>
            <a:r>
              <a:t/>
            </a:r>
            <a:endParaRPr sz="2400"/>
          </a:p>
          <a:p>
            <a:pPr indent="-383540" lvl="0" marL="342900" rtl="0" algn="l">
              <a:lnSpc>
                <a:spcPct val="80000"/>
              </a:lnSpc>
              <a:spcBef>
                <a:spcPts val="352"/>
              </a:spcBef>
              <a:spcAft>
                <a:spcPts val="0"/>
              </a:spcAft>
              <a:buClr>
                <a:schemeClr val="dk1"/>
              </a:buClr>
              <a:buSzPts val="2400"/>
              <a:buChar char="•"/>
            </a:pPr>
            <a:r>
              <a:rPr b="1" lang="en-US" sz="2400"/>
              <a:t>Sustainability</a:t>
            </a:r>
            <a:r>
              <a:rPr lang="en-US" sz="2400"/>
              <a:t> How would the project sustain itself after two years if you receive Impact100 Essex funding?</a:t>
            </a:r>
            <a:br>
              <a:rPr lang="en-US" sz="2400"/>
            </a:br>
            <a:endParaRPr sz="2400"/>
          </a:p>
          <a:p>
            <a:pPr indent="-383540" lvl="0" marL="342900" rtl="0" algn="l">
              <a:lnSpc>
                <a:spcPct val="80000"/>
              </a:lnSpc>
              <a:spcBef>
                <a:spcPts val="352"/>
              </a:spcBef>
              <a:spcAft>
                <a:spcPts val="0"/>
              </a:spcAft>
              <a:buClr>
                <a:schemeClr val="dk1"/>
              </a:buClr>
              <a:buSzPts val="2400"/>
              <a:buChar char="•"/>
            </a:pPr>
            <a:r>
              <a:rPr b="1" lang="en-US" sz="2400"/>
              <a:t>Why You?</a:t>
            </a:r>
            <a:r>
              <a:rPr lang="en-US" sz="2400"/>
              <a:t> Describe how your organization is well positioned to succeed with this project based on current programs and past accomplishments </a:t>
            </a:r>
            <a:endParaRPr sz="2400"/>
          </a:p>
          <a:p>
            <a:pPr indent="-231140" lvl="0" marL="342900" rtl="0" algn="l">
              <a:lnSpc>
                <a:spcPct val="80000"/>
              </a:lnSpc>
              <a:spcBef>
                <a:spcPts val="352"/>
              </a:spcBef>
              <a:spcAft>
                <a:spcPts val="0"/>
              </a:spcAft>
              <a:buClr>
                <a:schemeClr val="dk1"/>
              </a:buClr>
              <a:buSzPts val="1760"/>
              <a:buNone/>
            </a:pPr>
            <a:r>
              <a:t/>
            </a:r>
            <a:endParaRPr sz="2400"/>
          </a:p>
        </p:txBody>
      </p:sp>
      <p:pic>
        <p:nvPicPr>
          <p:cNvPr descr="IMPE17101_Logo_RGB.pdf" id="289" name="Google Shape;289;g5b74604709_0_7"/>
          <p:cNvPicPr preferRelativeResize="0"/>
          <p:nvPr/>
        </p:nvPicPr>
        <p:blipFill rotWithShape="1">
          <a:blip r:embed="rId3">
            <a:alphaModFix/>
          </a:blip>
          <a:srcRect b="0" l="0" r="0" t="0"/>
          <a:stretch/>
        </p:blipFill>
        <p:spPr>
          <a:xfrm>
            <a:off x="0" y="0"/>
            <a:ext cx="2729550" cy="11941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14"/>
          <p:cNvSpPr txBox="1"/>
          <p:nvPr>
            <p:ph idx="1" type="body"/>
          </p:nvPr>
        </p:nvSpPr>
        <p:spPr>
          <a:xfrm>
            <a:off x="457200" y="1469550"/>
            <a:ext cx="8229600" cy="4951200"/>
          </a:xfrm>
          <a:prstGeom prst="rect">
            <a:avLst/>
          </a:prstGeom>
          <a:noFill/>
          <a:ln>
            <a:noFill/>
          </a:ln>
        </p:spPr>
        <p:txBody>
          <a:bodyPr anchorCtr="0" anchor="t" bIns="45700" lIns="91425" spcFirstLastPara="1" rIns="91425" wrap="square" tIns="45700">
            <a:normAutofit/>
          </a:bodyPr>
          <a:lstStyle/>
          <a:p>
            <a:pPr indent="-301625" lvl="1" marL="742950" rtl="0" algn="l">
              <a:lnSpc>
                <a:spcPct val="80000"/>
              </a:lnSpc>
              <a:spcBef>
                <a:spcPts val="350"/>
              </a:spcBef>
              <a:spcAft>
                <a:spcPts val="0"/>
              </a:spcAft>
              <a:buClr>
                <a:schemeClr val="dk1"/>
              </a:buClr>
              <a:buSzPts val="2000"/>
              <a:buChar char="–"/>
            </a:pPr>
            <a:r>
              <a:rPr lang="en-US" sz="2000"/>
              <a:t> </a:t>
            </a:r>
            <a:r>
              <a:rPr b="1" lang="en-US" sz="2000"/>
              <a:t>the total project budget </a:t>
            </a:r>
            <a:r>
              <a:rPr lang="en-US" sz="2000"/>
              <a:t>with a </a:t>
            </a:r>
            <a:r>
              <a:rPr b="1" lang="en-US" sz="2000" u="sng"/>
              <a:t>detailed</a:t>
            </a:r>
            <a:r>
              <a:rPr lang="en-US" sz="2000"/>
              <a:t> use of funds and show how the funds will be allocated within no more than a two-year time frame (one year is fine).</a:t>
            </a:r>
            <a:r>
              <a:rPr lang="en-US" sz="2000"/>
              <a:t>  If you have overhead, denote the percentage and amount.</a:t>
            </a:r>
            <a:br>
              <a:rPr lang="en-US" sz="2000"/>
            </a:br>
            <a:endParaRPr sz="2000"/>
          </a:p>
          <a:p>
            <a:pPr indent="-301625" lvl="1" marL="742950" rtl="0" algn="l">
              <a:lnSpc>
                <a:spcPct val="80000"/>
              </a:lnSpc>
              <a:spcBef>
                <a:spcPts val="350"/>
              </a:spcBef>
              <a:spcAft>
                <a:spcPts val="0"/>
              </a:spcAft>
              <a:buClr>
                <a:schemeClr val="dk1"/>
              </a:buClr>
              <a:buSzPts val="2000"/>
              <a:buChar char="–"/>
            </a:pPr>
            <a:r>
              <a:rPr lang="en-US" sz="2000"/>
              <a:t> </a:t>
            </a:r>
            <a:r>
              <a:rPr b="1" lang="en-US" sz="2000"/>
              <a:t>source of other revenue </a:t>
            </a:r>
            <a:r>
              <a:rPr lang="en-US" sz="2000"/>
              <a:t>including indication of what is already acquired and what needs to be acquired. </a:t>
            </a:r>
            <a:br>
              <a:rPr lang="en-US" sz="2000"/>
            </a:br>
            <a:endParaRPr sz="2000"/>
          </a:p>
          <a:p>
            <a:pPr indent="-301625" lvl="1" marL="742950" rtl="0" algn="l">
              <a:lnSpc>
                <a:spcPct val="80000"/>
              </a:lnSpc>
              <a:spcBef>
                <a:spcPts val="350"/>
              </a:spcBef>
              <a:spcAft>
                <a:spcPts val="0"/>
              </a:spcAft>
              <a:buClr>
                <a:schemeClr val="dk1"/>
              </a:buClr>
              <a:buSzPts val="2000"/>
              <a:buChar char="–"/>
            </a:pPr>
            <a:r>
              <a:rPr lang="en-US" sz="2000"/>
              <a:t> </a:t>
            </a:r>
            <a:r>
              <a:rPr b="1" lang="en-US" sz="2000"/>
              <a:t>a small narrative </a:t>
            </a:r>
            <a:r>
              <a:rPr lang="en-US" sz="2000"/>
              <a:t>to accompany your budget that includes </a:t>
            </a:r>
            <a:endParaRPr sz="2000"/>
          </a:p>
          <a:p>
            <a:pPr indent="-260350" lvl="2" marL="1143000" rtl="0" algn="l">
              <a:lnSpc>
                <a:spcPct val="80000"/>
              </a:lnSpc>
              <a:spcBef>
                <a:spcPts val="300"/>
              </a:spcBef>
              <a:spcAft>
                <a:spcPts val="0"/>
              </a:spcAft>
              <a:buClr>
                <a:schemeClr val="dk1"/>
              </a:buClr>
              <a:buSzPts val="2000"/>
              <a:buChar char="•"/>
            </a:pPr>
            <a:r>
              <a:rPr lang="en-US" sz="2000"/>
              <a:t>any explanation that might be needed to clarify items in your budget attachment;</a:t>
            </a:r>
            <a:endParaRPr sz="2000"/>
          </a:p>
          <a:p>
            <a:pPr indent="-260350" lvl="2" marL="1143000" rtl="0" algn="l">
              <a:lnSpc>
                <a:spcPct val="80000"/>
              </a:lnSpc>
              <a:spcBef>
                <a:spcPts val="300"/>
              </a:spcBef>
              <a:spcAft>
                <a:spcPts val="0"/>
              </a:spcAft>
              <a:buClr>
                <a:schemeClr val="dk1"/>
              </a:buClr>
              <a:buSzPts val="2000"/>
              <a:buChar char="•"/>
            </a:pPr>
            <a:r>
              <a:rPr lang="en-US" sz="2000"/>
              <a:t>a description of how Impact100 Essex’s funds will be used for this project;</a:t>
            </a:r>
            <a:endParaRPr sz="2000"/>
          </a:p>
          <a:p>
            <a:pPr indent="-260350" lvl="2" marL="1143000" rtl="0" algn="l">
              <a:lnSpc>
                <a:spcPct val="80000"/>
              </a:lnSpc>
              <a:spcBef>
                <a:spcPts val="300"/>
              </a:spcBef>
              <a:spcAft>
                <a:spcPts val="0"/>
              </a:spcAft>
              <a:buClr>
                <a:schemeClr val="dk1"/>
              </a:buClr>
              <a:buSzPts val="2000"/>
              <a:buChar char="•"/>
            </a:pPr>
            <a:r>
              <a:rPr lang="en-US" sz="2000"/>
              <a:t>an indication if the cost of assessing the program as you described in the evaluation section will be covered by this grant or with other funds; and </a:t>
            </a:r>
            <a:endParaRPr sz="2000"/>
          </a:p>
          <a:p>
            <a:pPr indent="-260350" lvl="2" marL="1143000" rtl="0" algn="l">
              <a:lnSpc>
                <a:spcPct val="80000"/>
              </a:lnSpc>
              <a:spcBef>
                <a:spcPts val="300"/>
              </a:spcBef>
              <a:spcAft>
                <a:spcPts val="0"/>
              </a:spcAft>
              <a:buClr>
                <a:schemeClr val="dk1"/>
              </a:buClr>
              <a:buSzPts val="2000"/>
              <a:buChar char="•"/>
            </a:pPr>
            <a:r>
              <a:rPr lang="en-US" sz="2000"/>
              <a:t>a statement of whether or not you need additional resources to begin this project and if additional resources are needed, please explain what those resources are, quantify them as appropriate, and describe how and when you intend to obtain them. </a:t>
            </a:r>
            <a:endParaRPr sz="2000"/>
          </a:p>
          <a:p>
            <a:pPr indent="-215900" lvl="0" marL="342900" rtl="0" algn="l">
              <a:lnSpc>
                <a:spcPct val="80000"/>
              </a:lnSpc>
              <a:spcBef>
                <a:spcPts val="400"/>
              </a:spcBef>
              <a:spcAft>
                <a:spcPts val="0"/>
              </a:spcAft>
              <a:buClr>
                <a:schemeClr val="dk1"/>
              </a:buClr>
              <a:buSzPts val="2000"/>
              <a:buNone/>
            </a:pPr>
            <a:r>
              <a:t/>
            </a:r>
            <a:endParaRPr sz="2000"/>
          </a:p>
        </p:txBody>
      </p:sp>
      <p:pic>
        <p:nvPicPr>
          <p:cNvPr descr="IMPE17101_Logo_RGB.pdf" id="295" name="Google Shape;295;p14"/>
          <p:cNvPicPr preferRelativeResize="0"/>
          <p:nvPr/>
        </p:nvPicPr>
        <p:blipFill rotWithShape="1">
          <a:blip r:embed="rId3">
            <a:alphaModFix/>
          </a:blip>
          <a:srcRect b="0" l="0" r="0" t="0"/>
          <a:stretch/>
        </p:blipFill>
        <p:spPr>
          <a:xfrm>
            <a:off x="0" y="0"/>
            <a:ext cx="3128850" cy="1368875"/>
          </a:xfrm>
          <a:prstGeom prst="rect">
            <a:avLst/>
          </a:prstGeom>
          <a:noFill/>
          <a:ln>
            <a:noFill/>
          </a:ln>
        </p:spPr>
      </p:pic>
      <p:sp>
        <p:nvSpPr>
          <p:cNvPr id="296" name="Google Shape;296;p14"/>
          <p:cNvSpPr txBox="1"/>
          <p:nvPr/>
        </p:nvSpPr>
        <p:spPr>
          <a:xfrm>
            <a:off x="2871325" y="524375"/>
            <a:ext cx="4563000" cy="8445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100"/>
              <a:buFont typeface="Arial"/>
              <a:buNone/>
            </a:pPr>
            <a:r>
              <a:rPr b="1" lang="en-US" sz="2812">
                <a:solidFill>
                  <a:schemeClr val="dk1"/>
                </a:solidFill>
                <a:latin typeface="Calibri"/>
                <a:ea typeface="Calibri"/>
                <a:cs typeface="Calibri"/>
                <a:sym typeface="Calibri"/>
              </a:rPr>
              <a:t>Project Budget</a:t>
            </a:r>
            <a:endParaRPr>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13"/>
          <p:cNvSpPr txBox="1"/>
          <p:nvPr>
            <p:ph idx="1" type="body"/>
          </p:nvPr>
        </p:nvSpPr>
        <p:spPr>
          <a:xfrm>
            <a:off x="457200" y="1194175"/>
            <a:ext cx="8229600" cy="4953000"/>
          </a:xfrm>
          <a:prstGeom prst="rect">
            <a:avLst/>
          </a:prstGeom>
          <a:noFill/>
          <a:ln>
            <a:noFill/>
          </a:ln>
        </p:spPr>
        <p:txBody>
          <a:bodyPr anchorCtr="0" anchor="t" bIns="45700" lIns="91425" spcFirstLastPara="1" rIns="91425" wrap="square" tIns="45700">
            <a:normAutofit/>
          </a:bodyPr>
          <a:lstStyle/>
          <a:p>
            <a:pPr indent="-231140" lvl="0" marL="342900" rtl="0" algn="l">
              <a:lnSpc>
                <a:spcPct val="80000"/>
              </a:lnSpc>
              <a:spcBef>
                <a:spcPts val="352"/>
              </a:spcBef>
              <a:spcAft>
                <a:spcPts val="0"/>
              </a:spcAft>
              <a:buClr>
                <a:schemeClr val="dk1"/>
              </a:buClr>
              <a:buSzPts val="1760"/>
              <a:buNone/>
            </a:pPr>
            <a:r>
              <a:t/>
            </a:r>
            <a:endParaRPr sz="2400"/>
          </a:p>
          <a:p>
            <a:pPr indent="-383540" lvl="0" marL="342900" rtl="0" algn="l">
              <a:lnSpc>
                <a:spcPct val="80000"/>
              </a:lnSpc>
              <a:spcBef>
                <a:spcPts val="352"/>
              </a:spcBef>
              <a:spcAft>
                <a:spcPts val="0"/>
              </a:spcAft>
              <a:buClr>
                <a:schemeClr val="dk1"/>
              </a:buClr>
              <a:buSzPts val="2400"/>
              <a:buChar char="•"/>
            </a:pPr>
            <a:r>
              <a:rPr b="1" lang="en-US" sz="2400"/>
              <a:t>Readiness: We hope to see our funds quickly begin to impact Essex County.</a:t>
            </a:r>
            <a:br>
              <a:rPr b="1" lang="en-US" sz="2400"/>
            </a:br>
            <a:r>
              <a:rPr lang="en-US" sz="2400"/>
              <a:t>If you received these funds around February 2020, is there anything that might prevent you from beginning the project immediately? Examples include but are not limited to: permits for renovations/construction, approvals, permissions from School Boards or Unions, new hires. </a:t>
            </a:r>
            <a:endParaRPr sz="2400"/>
          </a:p>
          <a:p>
            <a:pPr indent="0" lvl="0" marL="0" rtl="0" algn="l">
              <a:lnSpc>
                <a:spcPct val="80000"/>
              </a:lnSpc>
              <a:spcBef>
                <a:spcPts val="352"/>
              </a:spcBef>
              <a:spcAft>
                <a:spcPts val="0"/>
              </a:spcAft>
              <a:buClr>
                <a:schemeClr val="dk1"/>
              </a:buClr>
              <a:buSzPts val="1760"/>
              <a:buNone/>
            </a:pPr>
            <a:r>
              <a:t/>
            </a:r>
            <a:endParaRPr sz="2400"/>
          </a:p>
          <a:p>
            <a:pPr indent="-231140" lvl="0" marL="342900" rtl="0" algn="l">
              <a:lnSpc>
                <a:spcPct val="80000"/>
              </a:lnSpc>
              <a:spcBef>
                <a:spcPts val="352"/>
              </a:spcBef>
              <a:spcAft>
                <a:spcPts val="0"/>
              </a:spcAft>
              <a:buClr>
                <a:schemeClr val="dk1"/>
              </a:buClr>
              <a:buSzPts val="1760"/>
              <a:buNone/>
            </a:pPr>
            <a:r>
              <a:t/>
            </a:r>
            <a:endParaRPr sz="2400"/>
          </a:p>
        </p:txBody>
      </p:sp>
      <p:pic>
        <p:nvPicPr>
          <p:cNvPr descr="IMPE17101_Logo_RGB.pdf" id="302" name="Google Shape;302;p13"/>
          <p:cNvPicPr preferRelativeResize="0"/>
          <p:nvPr/>
        </p:nvPicPr>
        <p:blipFill rotWithShape="1">
          <a:blip r:embed="rId3">
            <a:alphaModFix/>
          </a:blip>
          <a:srcRect b="0" l="0" r="0" t="0"/>
          <a:stretch/>
        </p:blipFill>
        <p:spPr>
          <a:xfrm>
            <a:off x="0" y="0"/>
            <a:ext cx="2729550" cy="11941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g5b74604709_0_1"/>
          <p:cNvSpPr txBox="1"/>
          <p:nvPr>
            <p:ph idx="1" type="body"/>
          </p:nvPr>
        </p:nvSpPr>
        <p:spPr>
          <a:xfrm>
            <a:off x="310250" y="1211625"/>
            <a:ext cx="8670300" cy="49191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256"/>
              </a:spcBef>
              <a:spcAft>
                <a:spcPts val="0"/>
              </a:spcAft>
              <a:buClr>
                <a:schemeClr val="dk1"/>
              </a:buClr>
              <a:buSzPts val="1280"/>
              <a:buNone/>
            </a:pPr>
            <a:r>
              <a:t/>
            </a:r>
            <a:endParaRPr sz="2400"/>
          </a:p>
          <a:p>
            <a:pPr indent="-414019" lvl="0" marL="342900" rtl="0" algn="l">
              <a:lnSpc>
                <a:spcPct val="80000"/>
              </a:lnSpc>
              <a:spcBef>
                <a:spcPts val="256"/>
              </a:spcBef>
              <a:spcAft>
                <a:spcPts val="0"/>
              </a:spcAft>
              <a:buClr>
                <a:schemeClr val="dk1"/>
              </a:buClr>
              <a:buSzPts val="2400"/>
              <a:buChar char="•"/>
            </a:pPr>
            <a:r>
              <a:rPr b="1" lang="en-US" sz="2400"/>
              <a:t>Project Goals/Deliverables/Impacts</a:t>
            </a:r>
            <a:endParaRPr sz="2400"/>
          </a:p>
          <a:p>
            <a:pPr indent="0" lvl="0" marL="0" rtl="0" algn="l">
              <a:lnSpc>
                <a:spcPct val="80000"/>
              </a:lnSpc>
              <a:spcBef>
                <a:spcPts val="256"/>
              </a:spcBef>
              <a:spcAft>
                <a:spcPts val="0"/>
              </a:spcAft>
              <a:buClr>
                <a:schemeClr val="dk1"/>
              </a:buClr>
              <a:buSzPts val="1280"/>
              <a:buNone/>
            </a:pPr>
            <a:r>
              <a:rPr b="1" lang="en-US" sz="2400"/>
              <a:t>	</a:t>
            </a:r>
            <a:r>
              <a:rPr lang="en-US" sz="2400"/>
              <a:t> Please share your SMART goal(s) for this project here (Specific, Measurable, Attainable, Relevant and Time-bound) </a:t>
            </a:r>
            <a:endParaRPr sz="2400"/>
          </a:p>
          <a:p>
            <a:pPr indent="0" lvl="0" marL="0" rtl="0" algn="l">
              <a:lnSpc>
                <a:spcPct val="80000"/>
              </a:lnSpc>
              <a:spcBef>
                <a:spcPts val="256"/>
              </a:spcBef>
              <a:spcAft>
                <a:spcPts val="0"/>
              </a:spcAft>
              <a:buClr>
                <a:schemeClr val="dk1"/>
              </a:buClr>
              <a:buSzPts val="1280"/>
              <a:buNone/>
            </a:pPr>
            <a:r>
              <a:rPr lang="en-US" sz="2400"/>
              <a:t>	</a:t>
            </a:r>
            <a:endParaRPr i="1" sz="2400"/>
          </a:p>
          <a:p>
            <a:pPr indent="0" lvl="0" marL="0" rtl="0" algn="l">
              <a:lnSpc>
                <a:spcPct val="80000"/>
              </a:lnSpc>
              <a:spcBef>
                <a:spcPts val="256"/>
              </a:spcBef>
              <a:spcAft>
                <a:spcPts val="0"/>
              </a:spcAft>
              <a:buClr>
                <a:schemeClr val="dk1"/>
              </a:buClr>
              <a:buSzPts val="1280"/>
              <a:buNone/>
            </a:pPr>
            <a:r>
              <a:rPr lang="en-US" sz="2400"/>
              <a:t>- Please provide a list of  deliverables and timelines that align with the SMART Goals. * 1-2 years max </a:t>
            </a:r>
            <a:endParaRPr sz="2400"/>
          </a:p>
          <a:p>
            <a:pPr indent="0" lvl="0" marL="0" rtl="0" algn="l">
              <a:lnSpc>
                <a:spcPct val="80000"/>
              </a:lnSpc>
              <a:spcBef>
                <a:spcPts val="256"/>
              </a:spcBef>
              <a:spcAft>
                <a:spcPts val="0"/>
              </a:spcAft>
              <a:buClr>
                <a:schemeClr val="dk1"/>
              </a:buClr>
              <a:buSzPts val="1280"/>
              <a:buNone/>
            </a:pPr>
            <a:r>
              <a:rPr i="1" lang="en-US" sz="2400"/>
              <a:t> </a:t>
            </a:r>
            <a:endParaRPr sz="2400"/>
          </a:p>
          <a:p>
            <a:pPr indent="-381000" lvl="0" marL="457200" rtl="0" algn="l">
              <a:lnSpc>
                <a:spcPct val="80000"/>
              </a:lnSpc>
              <a:spcBef>
                <a:spcPts val="232"/>
              </a:spcBef>
              <a:spcAft>
                <a:spcPts val="0"/>
              </a:spcAft>
              <a:buSzPts val="2400"/>
              <a:buChar char="•"/>
            </a:pPr>
            <a:r>
              <a:rPr b="1" lang="en-US" sz="2400"/>
              <a:t>Rationale: </a:t>
            </a:r>
            <a:r>
              <a:rPr lang="en-US" sz="2400"/>
              <a:t>Please share why you have chosen this particular approach or strategy to address the challenge you discussed in your statement of need. For example, are you launching an approach locally that has demonstrated success elsewhere? Are you trying an innovative approach to an intractable problem?</a:t>
            </a:r>
            <a:endParaRPr sz="2400"/>
          </a:p>
          <a:p>
            <a:pPr indent="0" lvl="1" marL="400050" rtl="0" algn="l">
              <a:lnSpc>
                <a:spcPct val="80000"/>
              </a:lnSpc>
              <a:spcBef>
                <a:spcPts val="232"/>
              </a:spcBef>
              <a:spcAft>
                <a:spcPts val="0"/>
              </a:spcAft>
              <a:buClr>
                <a:schemeClr val="dk1"/>
              </a:buClr>
              <a:buSzPts val="1160"/>
              <a:buNone/>
            </a:pPr>
            <a:r>
              <a:t/>
            </a:r>
            <a:endParaRPr sz="2400"/>
          </a:p>
          <a:p>
            <a:pPr indent="0" lvl="1" marL="400050" rtl="0" algn="l">
              <a:lnSpc>
                <a:spcPct val="80000"/>
              </a:lnSpc>
              <a:spcBef>
                <a:spcPts val="232"/>
              </a:spcBef>
              <a:spcAft>
                <a:spcPts val="0"/>
              </a:spcAft>
              <a:buClr>
                <a:schemeClr val="dk1"/>
              </a:buClr>
              <a:buSzPts val="1160"/>
              <a:buNone/>
            </a:pPr>
            <a:r>
              <a:rPr lang="en-US" sz="2400"/>
              <a:t>- What will be the long term impact of your project? </a:t>
            </a:r>
            <a:endParaRPr sz="2400"/>
          </a:p>
          <a:p>
            <a:pPr indent="-261620" lvl="0" marL="342900" rtl="0" algn="l">
              <a:lnSpc>
                <a:spcPct val="80000"/>
              </a:lnSpc>
              <a:spcBef>
                <a:spcPts val="256"/>
              </a:spcBef>
              <a:spcAft>
                <a:spcPts val="0"/>
              </a:spcAft>
              <a:buClr>
                <a:schemeClr val="dk1"/>
              </a:buClr>
              <a:buSzPts val="1280"/>
              <a:buNone/>
            </a:pPr>
            <a:r>
              <a:t/>
            </a:r>
            <a:endParaRPr sz="2400"/>
          </a:p>
        </p:txBody>
      </p:sp>
      <p:pic>
        <p:nvPicPr>
          <p:cNvPr descr="IMPE17101_Logo_RGB.pdf" id="308" name="Google Shape;308;g5b74604709_0_1"/>
          <p:cNvPicPr preferRelativeResize="0"/>
          <p:nvPr/>
        </p:nvPicPr>
        <p:blipFill rotWithShape="1">
          <a:blip r:embed="rId3">
            <a:alphaModFix/>
          </a:blip>
          <a:srcRect b="0" l="0" r="0" t="0"/>
          <a:stretch/>
        </p:blipFill>
        <p:spPr>
          <a:xfrm>
            <a:off x="0" y="0"/>
            <a:ext cx="2156801" cy="9436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g5b5fb4e783_1_21"/>
          <p:cNvSpPr txBox="1"/>
          <p:nvPr>
            <p:ph idx="4294967295" type="ctrTitle"/>
          </p:nvPr>
        </p:nvSpPr>
        <p:spPr>
          <a:xfrm>
            <a:off x="0" y="2130426"/>
            <a:ext cx="7772400" cy="330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3959"/>
              <a:buFont typeface="Calibri"/>
              <a:buNone/>
            </a:pPr>
            <a:br>
              <a:rPr b="0" i="0" lang="en-US" sz="3959" u="none" cap="none" strike="noStrike">
                <a:solidFill>
                  <a:schemeClr val="dk1"/>
                </a:solidFill>
                <a:latin typeface="Calibri"/>
                <a:ea typeface="Calibri"/>
                <a:cs typeface="Calibri"/>
                <a:sym typeface="Calibri"/>
              </a:rPr>
            </a:br>
            <a:br>
              <a:rPr b="0" i="0" lang="en-US" sz="3959" u="none" cap="none" strike="noStrike">
                <a:solidFill>
                  <a:schemeClr val="dk1"/>
                </a:solidFill>
                <a:latin typeface="Calibri"/>
                <a:ea typeface="Calibri"/>
                <a:cs typeface="Calibri"/>
                <a:sym typeface="Calibri"/>
              </a:rPr>
            </a:br>
            <a:endParaRPr b="0" i="0" sz="3959" u="none" cap="none" strike="noStrike">
              <a:solidFill>
                <a:schemeClr val="dk1"/>
              </a:solidFill>
              <a:latin typeface="Calibri"/>
              <a:ea typeface="Calibri"/>
              <a:cs typeface="Calibri"/>
              <a:sym typeface="Calibri"/>
            </a:endParaRPr>
          </a:p>
        </p:txBody>
      </p:sp>
      <p:pic>
        <p:nvPicPr>
          <p:cNvPr descr="IMPE17101_Logo_RGB.pdf" id="168" name="Google Shape;168;g5b5fb4e783_1_21"/>
          <p:cNvPicPr preferRelativeResize="0"/>
          <p:nvPr/>
        </p:nvPicPr>
        <p:blipFill rotWithShape="1">
          <a:blip r:embed="rId3">
            <a:alphaModFix/>
          </a:blip>
          <a:srcRect b="0" l="0" r="0" t="0"/>
          <a:stretch/>
        </p:blipFill>
        <p:spPr>
          <a:xfrm>
            <a:off x="73726" y="6"/>
            <a:ext cx="3054958" cy="1280525"/>
          </a:xfrm>
          <a:prstGeom prst="rect">
            <a:avLst/>
          </a:prstGeom>
          <a:noFill/>
          <a:ln>
            <a:noFill/>
          </a:ln>
        </p:spPr>
      </p:pic>
      <p:sp>
        <p:nvSpPr>
          <p:cNvPr id="169" name="Google Shape;169;g5b5fb4e783_1_21"/>
          <p:cNvSpPr txBox="1"/>
          <p:nvPr/>
        </p:nvSpPr>
        <p:spPr>
          <a:xfrm>
            <a:off x="936600" y="1638600"/>
            <a:ext cx="7270800" cy="447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Calibri"/>
                <a:ea typeface="Calibri"/>
                <a:cs typeface="Calibri"/>
                <a:sym typeface="Calibri"/>
              </a:rPr>
              <a:t>Today’s Objectives</a:t>
            </a:r>
            <a:endParaRPr b="1"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Clarity on Application Process, Guidelines</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Collective Feedback to Potential Applicants</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rPr b="1" lang="en-US" sz="2400">
                <a:latin typeface="Calibri"/>
                <a:ea typeface="Calibri"/>
                <a:cs typeface="Calibri"/>
                <a:sym typeface="Calibri"/>
              </a:rPr>
              <a:t>Agenda</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Overview of Impact100 Essex</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Timeline </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Eligibility Requirements</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SMART Goals</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General Feedback</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Q&amp;A</a:t>
            </a:r>
            <a:endParaRPr sz="24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g5c4bd9623a_0_0"/>
          <p:cNvSpPr txBox="1"/>
          <p:nvPr>
            <p:ph idx="1" type="body"/>
          </p:nvPr>
        </p:nvSpPr>
        <p:spPr>
          <a:xfrm>
            <a:off x="457200" y="1622800"/>
            <a:ext cx="8229600" cy="4953000"/>
          </a:xfrm>
          <a:prstGeom prst="rect">
            <a:avLst/>
          </a:prstGeom>
          <a:noFill/>
          <a:ln>
            <a:noFill/>
          </a:ln>
        </p:spPr>
        <p:txBody>
          <a:bodyPr anchorCtr="0" anchor="t" bIns="45700" lIns="91425" spcFirstLastPara="1" rIns="91425" wrap="square" tIns="45700">
            <a:noAutofit/>
          </a:bodyPr>
          <a:lstStyle/>
          <a:p>
            <a:pPr indent="-383540" lvl="0" marL="342900" rtl="0" algn="l">
              <a:lnSpc>
                <a:spcPct val="80000"/>
              </a:lnSpc>
              <a:spcBef>
                <a:spcPts val="0"/>
              </a:spcBef>
              <a:spcAft>
                <a:spcPts val="0"/>
              </a:spcAft>
              <a:buClr>
                <a:schemeClr val="dk1"/>
              </a:buClr>
              <a:buSzPts val="2400"/>
              <a:buChar char="•"/>
            </a:pPr>
            <a:r>
              <a:rPr b="1" lang="en-US" sz="2400"/>
              <a:t>Project Evaluation</a:t>
            </a:r>
            <a:br>
              <a:rPr b="1" lang="en-US" sz="2400"/>
            </a:br>
            <a:r>
              <a:rPr lang="en-US" sz="2400"/>
              <a:t>Define how you will measure success. How will we know if the program has or is on target to achieve the impact you have described?</a:t>
            </a:r>
            <a:endParaRPr sz="2400"/>
          </a:p>
          <a:p>
            <a:pPr indent="-231140" lvl="0" marL="342900" rtl="0" algn="l">
              <a:lnSpc>
                <a:spcPct val="80000"/>
              </a:lnSpc>
              <a:spcBef>
                <a:spcPts val="352"/>
              </a:spcBef>
              <a:spcAft>
                <a:spcPts val="0"/>
              </a:spcAft>
              <a:buClr>
                <a:schemeClr val="dk1"/>
              </a:buClr>
              <a:buSzPts val="1760"/>
              <a:buNone/>
            </a:pPr>
            <a:r>
              <a:t/>
            </a:r>
            <a:endParaRPr sz="2400"/>
          </a:p>
          <a:p>
            <a:pPr indent="-383540" lvl="0" marL="342900" rtl="0" algn="l">
              <a:lnSpc>
                <a:spcPct val="80000"/>
              </a:lnSpc>
              <a:spcBef>
                <a:spcPts val="352"/>
              </a:spcBef>
              <a:spcAft>
                <a:spcPts val="0"/>
              </a:spcAft>
              <a:buClr>
                <a:schemeClr val="dk1"/>
              </a:buClr>
              <a:buSzPts val="2400"/>
              <a:buChar char="•"/>
            </a:pPr>
            <a:r>
              <a:rPr lang="en-US" sz="2400"/>
              <a:t>For each </a:t>
            </a:r>
            <a:r>
              <a:rPr b="1" lang="en-US" sz="2400"/>
              <a:t>SMART goal </a:t>
            </a:r>
            <a:r>
              <a:rPr lang="en-US" sz="2400"/>
              <a:t>show: </a:t>
            </a:r>
            <a:endParaRPr sz="2400"/>
          </a:p>
          <a:p>
            <a:pPr indent="-323850" lvl="1" marL="742950" rtl="0" algn="l">
              <a:lnSpc>
                <a:spcPct val="80000"/>
              </a:lnSpc>
              <a:spcBef>
                <a:spcPts val="352"/>
              </a:spcBef>
              <a:spcAft>
                <a:spcPts val="0"/>
              </a:spcAft>
              <a:buClr>
                <a:schemeClr val="dk1"/>
              </a:buClr>
              <a:buSzPts val="2400"/>
              <a:buChar char="–"/>
            </a:pPr>
            <a:r>
              <a:rPr lang="en-US" sz="2400"/>
              <a:t>Process measures and how you measure them. </a:t>
            </a:r>
            <a:br>
              <a:rPr lang="en-US" sz="2400"/>
            </a:br>
            <a:endParaRPr sz="2400"/>
          </a:p>
          <a:p>
            <a:pPr indent="-323850" lvl="1" marL="742950" rtl="0" algn="l">
              <a:lnSpc>
                <a:spcPct val="80000"/>
              </a:lnSpc>
              <a:spcBef>
                <a:spcPts val="352"/>
              </a:spcBef>
              <a:spcAft>
                <a:spcPts val="0"/>
              </a:spcAft>
              <a:buClr>
                <a:schemeClr val="dk1"/>
              </a:buClr>
              <a:buSzPts val="2400"/>
              <a:buChar char="–"/>
            </a:pPr>
            <a:r>
              <a:rPr lang="en-US" sz="2400"/>
              <a:t>Indicators you will use to measure the project’s intermediate and/or long-term outcomes. </a:t>
            </a:r>
            <a:endParaRPr sz="2400"/>
          </a:p>
          <a:p>
            <a:pPr indent="-231140" lvl="0" marL="342900" rtl="0" algn="l">
              <a:lnSpc>
                <a:spcPct val="80000"/>
              </a:lnSpc>
              <a:spcBef>
                <a:spcPts val="352"/>
              </a:spcBef>
              <a:spcAft>
                <a:spcPts val="0"/>
              </a:spcAft>
              <a:buClr>
                <a:schemeClr val="dk1"/>
              </a:buClr>
              <a:buSzPts val="1760"/>
              <a:buNone/>
            </a:pPr>
            <a:r>
              <a:t/>
            </a:r>
            <a:endParaRPr sz="2400"/>
          </a:p>
          <a:p>
            <a:pPr indent="0" lvl="0" marL="342900" rtl="0" algn="l">
              <a:lnSpc>
                <a:spcPct val="80000"/>
              </a:lnSpc>
              <a:spcBef>
                <a:spcPts val="352"/>
              </a:spcBef>
              <a:spcAft>
                <a:spcPts val="0"/>
              </a:spcAft>
              <a:buNone/>
            </a:pPr>
            <a:r>
              <a:t/>
            </a:r>
            <a:endParaRPr sz="2400"/>
          </a:p>
          <a:p>
            <a:pPr indent="0" lvl="0" marL="0" rtl="0" algn="l">
              <a:lnSpc>
                <a:spcPct val="80000"/>
              </a:lnSpc>
              <a:spcBef>
                <a:spcPts val="352"/>
              </a:spcBef>
              <a:spcAft>
                <a:spcPts val="0"/>
              </a:spcAft>
              <a:buClr>
                <a:schemeClr val="dk1"/>
              </a:buClr>
              <a:buSzPts val="1760"/>
              <a:buNone/>
            </a:pPr>
            <a:r>
              <a:t/>
            </a:r>
            <a:endParaRPr sz="2400"/>
          </a:p>
          <a:p>
            <a:pPr indent="-231140" lvl="0" marL="342900" rtl="0" algn="l">
              <a:lnSpc>
                <a:spcPct val="80000"/>
              </a:lnSpc>
              <a:spcBef>
                <a:spcPts val="352"/>
              </a:spcBef>
              <a:spcAft>
                <a:spcPts val="0"/>
              </a:spcAft>
              <a:buClr>
                <a:schemeClr val="dk1"/>
              </a:buClr>
              <a:buSzPts val="1760"/>
              <a:buNone/>
            </a:pPr>
            <a:r>
              <a:t/>
            </a:r>
            <a:endParaRPr sz="2400"/>
          </a:p>
        </p:txBody>
      </p:sp>
      <p:pic>
        <p:nvPicPr>
          <p:cNvPr descr="IMPE17101_Logo_RGB.pdf" id="314" name="Google Shape;314;g5c4bd9623a_0_0"/>
          <p:cNvPicPr preferRelativeResize="0"/>
          <p:nvPr/>
        </p:nvPicPr>
        <p:blipFill rotWithShape="1">
          <a:blip r:embed="rId3">
            <a:alphaModFix/>
          </a:blip>
          <a:srcRect b="0" l="0" r="0" t="0"/>
          <a:stretch/>
        </p:blipFill>
        <p:spPr>
          <a:xfrm>
            <a:off x="0" y="0"/>
            <a:ext cx="2729550" cy="11941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g5b5fb4e783_1_43"/>
          <p:cNvSpPr txBox="1"/>
          <p:nvPr>
            <p:ph idx="1" type="body"/>
          </p:nvPr>
        </p:nvSpPr>
        <p:spPr>
          <a:xfrm>
            <a:off x="457200" y="2819400"/>
            <a:ext cx="8229600" cy="2091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7200"/>
              <a:buNone/>
            </a:pPr>
            <a:r>
              <a:t/>
            </a:r>
            <a:endParaRPr b="1" sz="4400"/>
          </a:p>
          <a:p>
            <a:pPr indent="0" lvl="0" marL="0" rtl="0" algn="ctr">
              <a:spcBef>
                <a:spcPts val="720"/>
              </a:spcBef>
              <a:spcAft>
                <a:spcPts val="0"/>
              </a:spcAft>
              <a:buClr>
                <a:schemeClr val="dk1"/>
              </a:buClr>
              <a:buSzPts val="3600"/>
              <a:buNone/>
            </a:pPr>
            <a:r>
              <a:rPr b="1" lang="en-US" sz="4400"/>
              <a:t>SMART GOALS</a:t>
            </a:r>
            <a:endParaRPr b="1" sz="3600"/>
          </a:p>
        </p:txBody>
      </p:sp>
      <p:pic>
        <p:nvPicPr>
          <p:cNvPr descr="IMPE17101_Logo_RGB.pdf" id="320" name="Google Shape;320;g5b5fb4e783_1_43"/>
          <p:cNvPicPr preferRelativeResize="0"/>
          <p:nvPr/>
        </p:nvPicPr>
        <p:blipFill rotWithShape="1">
          <a:blip r:embed="rId3">
            <a:alphaModFix/>
          </a:blip>
          <a:srcRect b="0" l="0" r="0" t="0"/>
          <a:stretch/>
        </p:blipFill>
        <p:spPr>
          <a:xfrm>
            <a:off x="2556934" y="304800"/>
            <a:ext cx="3657598" cy="1600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15"/>
          <p:cNvSpPr txBox="1"/>
          <p:nvPr>
            <p:ph type="title"/>
          </p:nvPr>
        </p:nvSpPr>
        <p:spPr>
          <a:xfrm>
            <a:off x="739125" y="5041675"/>
            <a:ext cx="9082800"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Calibri"/>
              <a:buNone/>
            </a:pPr>
            <a:r>
              <a:rPr b="1" lang="en-US" sz="3000"/>
              <a:t>Who has written a goal you couldn’t complete?</a:t>
            </a:r>
            <a:endParaRPr b="1" sz="3000"/>
          </a:p>
        </p:txBody>
      </p:sp>
      <p:sp>
        <p:nvSpPr>
          <p:cNvPr id="326" name="Google Shape;326;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IMPE17101_Logo_RGB.pdf" id="327" name="Google Shape;327;p15"/>
          <p:cNvPicPr preferRelativeResize="0"/>
          <p:nvPr/>
        </p:nvPicPr>
        <p:blipFill rotWithShape="1">
          <a:blip r:embed="rId3">
            <a:alphaModFix/>
          </a:blip>
          <a:srcRect b="0" l="0" r="0" t="0"/>
          <a:stretch/>
        </p:blipFill>
        <p:spPr>
          <a:xfrm>
            <a:off x="-8" y="-7"/>
            <a:ext cx="3657598" cy="1600200"/>
          </a:xfrm>
          <a:prstGeom prst="rect">
            <a:avLst/>
          </a:prstGeom>
          <a:noFill/>
          <a:ln>
            <a:noFill/>
          </a:ln>
        </p:spPr>
      </p:pic>
      <p:pic>
        <p:nvPicPr>
          <p:cNvPr id="328" name="Google Shape;328;p15"/>
          <p:cNvPicPr preferRelativeResize="0"/>
          <p:nvPr/>
        </p:nvPicPr>
        <p:blipFill>
          <a:blip r:embed="rId4">
            <a:alphaModFix/>
          </a:blip>
          <a:stretch>
            <a:fillRect/>
          </a:stretch>
        </p:blipFill>
        <p:spPr>
          <a:xfrm>
            <a:off x="2312975" y="1764743"/>
            <a:ext cx="5143500" cy="28860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16"/>
          <p:cNvSpPr txBox="1"/>
          <p:nvPr>
            <p:ph type="title"/>
          </p:nvPr>
        </p:nvSpPr>
        <p:spPr>
          <a:xfrm>
            <a:off x="1883145" y="1370498"/>
            <a:ext cx="8127900" cy="7923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Calibri"/>
              <a:buNone/>
            </a:pPr>
            <a:r>
              <a:rPr b="1" lang="en-US" sz="4000"/>
              <a:t>S.M.A.R.T. Goals are:</a:t>
            </a:r>
            <a:endParaRPr b="1"/>
          </a:p>
        </p:txBody>
      </p:sp>
      <p:sp>
        <p:nvSpPr>
          <p:cNvPr id="334" name="Google Shape;334;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35" name="Google Shape;335;p16"/>
          <p:cNvSpPr txBox="1"/>
          <p:nvPr/>
        </p:nvSpPr>
        <p:spPr>
          <a:xfrm>
            <a:off x="420546" y="2416622"/>
            <a:ext cx="38778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Easy to understand</a:t>
            </a:r>
            <a:endParaRPr sz="3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3200">
              <a:solidFill>
                <a:schemeClr val="dk1"/>
              </a:solidFill>
              <a:latin typeface="Calibri"/>
              <a:ea typeface="Calibri"/>
              <a:cs typeface="Calibri"/>
              <a:sym typeface="Calibri"/>
            </a:endParaRPr>
          </a:p>
          <a:p>
            <a:pPr indent="0" lvl="0" marL="0" marR="0" rtl="0" algn="l">
              <a:spcBef>
                <a:spcPts val="0"/>
              </a:spcBef>
              <a:spcAft>
                <a:spcPts val="0"/>
              </a:spcAft>
              <a:buNone/>
            </a:pPr>
            <a:r>
              <a:rPr lang="en-US" sz="3200">
                <a:solidFill>
                  <a:schemeClr val="dk1"/>
                </a:solidFill>
                <a:latin typeface="Calibri"/>
                <a:ea typeface="Calibri"/>
                <a:cs typeface="Calibri"/>
                <a:sym typeface="Calibri"/>
              </a:rPr>
              <a:t>Achievable</a:t>
            </a:r>
            <a:endParaRPr sz="3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3200">
              <a:solidFill>
                <a:schemeClr val="dk1"/>
              </a:solidFill>
              <a:latin typeface="Calibri"/>
              <a:ea typeface="Calibri"/>
              <a:cs typeface="Calibri"/>
              <a:sym typeface="Calibri"/>
            </a:endParaRPr>
          </a:p>
          <a:p>
            <a:pPr indent="0" lvl="0" marL="0" marR="0" rtl="0" algn="l">
              <a:spcBef>
                <a:spcPts val="0"/>
              </a:spcBef>
              <a:spcAft>
                <a:spcPts val="0"/>
              </a:spcAft>
              <a:buNone/>
            </a:pPr>
            <a:r>
              <a:rPr lang="en-US" sz="3200">
                <a:solidFill>
                  <a:schemeClr val="dk1"/>
                </a:solidFill>
                <a:latin typeface="Calibri"/>
                <a:ea typeface="Calibri"/>
                <a:cs typeface="Calibri"/>
                <a:sym typeface="Calibri"/>
              </a:rPr>
              <a:t>Clear Point of Success</a:t>
            </a:r>
            <a:endParaRPr sz="3200">
              <a:solidFill>
                <a:schemeClr val="dk1"/>
              </a:solidFill>
              <a:latin typeface="Calibri"/>
              <a:ea typeface="Calibri"/>
              <a:cs typeface="Calibri"/>
              <a:sym typeface="Calibri"/>
            </a:endParaRPr>
          </a:p>
        </p:txBody>
      </p:sp>
      <p:pic>
        <p:nvPicPr>
          <p:cNvPr descr="IMPE17101_Logo_RGB.pdf" id="336" name="Google Shape;336;p16"/>
          <p:cNvPicPr preferRelativeResize="0"/>
          <p:nvPr/>
        </p:nvPicPr>
        <p:blipFill rotWithShape="1">
          <a:blip r:embed="rId3">
            <a:alphaModFix/>
          </a:blip>
          <a:srcRect b="0" l="0" r="0" t="0"/>
          <a:stretch/>
        </p:blipFill>
        <p:spPr>
          <a:xfrm>
            <a:off x="37592" y="-7"/>
            <a:ext cx="3657598" cy="1600200"/>
          </a:xfrm>
          <a:prstGeom prst="rect">
            <a:avLst/>
          </a:prstGeom>
          <a:noFill/>
          <a:ln>
            <a:noFill/>
          </a:ln>
        </p:spPr>
      </p:pic>
      <p:pic>
        <p:nvPicPr>
          <p:cNvPr id="337" name="Google Shape;337;p16"/>
          <p:cNvPicPr preferRelativeResize="0"/>
          <p:nvPr/>
        </p:nvPicPr>
        <p:blipFill>
          <a:blip r:embed="rId4">
            <a:alphaModFix/>
          </a:blip>
          <a:stretch>
            <a:fillRect/>
          </a:stretch>
        </p:blipFill>
        <p:spPr>
          <a:xfrm>
            <a:off x="4808998" y="2363182"/>
            <a:ext cx="3877800" cy="290833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17"/>
          <p:cNvSpPr txBox="1"/>
          <p:nvPr>
            <p:ph type="title"/>
          </p:nvPr>
        </p:nvSpPr>
        <p:spPr>
          <a:xfrm>
            <a:off x="675550" y="1082113"/>
            <a:ext cx="8229600" cy="859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lang="en-US" sz="4000"/>
              <a:t>S.M.A.R.T Goals are:</a:t>
            </a:r>
            <a:endParaRPr/>
          </a:p>
        </p:txBody>
      </p:sp>
      <p:sp>
        <p:nvSpPr>
          <p:cNvPr id="343" name="Google Shape;343;p17"/>
          <p:cNvSpPr txBox="1"/>
          <p:nvPr>
            <p:ph idx="1" type="body"/>
          </p:nvPr>
        </p:nvSpPr>
        <p:spPr>
          <a:xfrm>
            <a:off x="3527950" y="1942000"/>
            <a:ext cx="4824600" cy="4885200"/>
          </a:xfrm>
          <a:prstGeom prst="rect">
            <a:avLst/>
          </a:prstGeom>
          <a:noFill/>
          <a:ln>
            <a:noFill/>
          </a:ln>
        </p:spPr>
        <p:txBody>
          <a:bodyPr anchorCtr="0" anchor="t" bIns="45700" lIns="91425" spcFirstLastPara="1" rIns="91425" wrap="square" tIns="45700">
            <a:normAutofit/>
          </a:bodyPr>
          <a:lstStyle/>
          <a:p>
            <a:pPr indent="-228600" lvl="1" marL="342900" rtl="0" algn="l">
              <a:spcBef>
                <a:spcPts val="0"/>
              </a:spcBef>
              <a:spcAft>
                <a:spcPts val="0"/>
              </a:spcAft>
              <a:buClr>
                <a:schemeClr val="dk1"/>
              </a:buClr>
              <a:buSzPts val="3600"/>
              <a:buFont typeface="Arial"/>
              <a:buChar char="•"/>
            </a:pPr>
            <a:r>
              <a:rPr lang="en-US" sz="3600">
                <a:solidFill>
                  <a:srgbClr val="FF0000"/>
                </a:solidFill>
              </a:rPr>
              <a:t>S</a:t>
            </a:r>
            <a:r>
              <a:rPr lang="en-US" sz="3600">
                <a:solidFill>
                  <a:schemeClr val="dk1"/>
                </a:solidFill>
              </a:rPr>
              <a:t>pecific</a:t>
            </a:r>
            <a:endParaRPr/>
          </a:p>
          <a:p>
            <a:pPr indent="-228600" lvl="1" marL="342900" rtl="0" algn="l">
              <a:spcBef>
                <a:spcPts val="3120"/>
              </a:spcBef>
              <a:spcAft>
                <a:spcPts val="0"/>
              </a:spcAft>
              <a:buClr>
                <a:schemeClr val="dk1"/>
              </a:buClr>
              <a:buSzPts val="3600"/>
              <a:buFont typeface="Arial"/>
              <a:buChar char="•"/>
            </a:pPr>
            <a:r>
              <a:rPr lang="en-US" sz="3600">
                <a:solidFill>
                  <a:srgbClr val="0000FF"/>
                </a:solidFill>
              </a:rPr>
              <a:t>M</a:t>
            </a:r>
            <a:r>
              <a:rPr lang="en-US" sz="3600">
                <a:solidFill>
                  <a:schemeClr val="dk1"/>
                </a:solidFill>
              </a:rPr>
              <a:t>easurable</a:t>
            </a:r>
            <a:endParaRPr/>
          </a:p>
          <a:p>
            <a:pPr indent="-228600" lvl="1" marL="342900" rtl="0" algn="l">
              <a:spcBef>
                <a:spcPts val="3120"/>
              </a:spcBef>
              <a:spcAft>
                <a:spcPts val="0"/>
              </a:spcAft>
              <a:buClr>
                <a:schemeClr val="dk1"/>
              </a:buClr>
              <a:buSzPts val="3600"/>
              <a:buFont typeface="Arial"/>
              <a:buChar char="•"/>
            </a:pPr>
            <a:r>
              <a:rPr lang="en-US" sz="3600">
                <a:solidFill>
                  <a:srgbClr val="008000"/>
                </a:solidFill>
              </a:rPr>
              <a:t>A</a:t>
            </a:r>
            <a:r>
              <a:rPr lang="en-US" sz="3600">
                <a:solidFill>
                  <a:schemeClr val="dk1"/>
                </a:solidFill>
              </a:rPr>
              <a:t>ttainable</a:t>
            </a:r>
            <a:endParaRPr/>
          </a:p>
          <a:p>
            <a:pPr indent="-228600" lvl="1" marL="342900" rtl="0" algn="l">
              <a:spcBef>
                <a:spcPts val="3120"/>
              </a:spcBef>
              <a:spcAft>
                <a:spcPts val="0"/>
              </a:spcAft>
              <a:buClr>
                <a:schemeClr val="dk1"/>
              </a:buClr>
              <a:buSzPts val="3600"/>
              <a:buFont typeface="Arial"/>
              <a:buChar char="•"/>
            </a:pPr>
            <a:r>
              <a:rPr lang="en-US" sz="3600">
                <a:solidFill>
                  <a:srgbClr val="FF0000"/>
                </a:solidFill>
              </a:rPr>
              <a:t>R</a:t>
            </a:r>
            <a:r>
              <a:rPr lang="en-US" sz="3600">
                <a:solidFill>
                  <a:schemeClr val="dk1"/>
                </a:solidFill>
              </a:rPr>
              <a:t>elevant</a:t>
            </a:r>
            <a:endParaRPr/>
          </a:p>
          <a:p>
            <a:pPr indent="-228600" lvl="1" marL="342900" rtl="0" algn="l">
              <a:spcBef>
                <a:spcPts val="3120"/>
              </a:spcBef>
              <a:spcAft>
                <a:spcPts val="0"/>
              </a:spcAft>
              <a:buClr>
                <a:schemeClr val="dk1"/>
              </a:buClr>
              <a:buSzPts val="3600"/>
              <a:buFont typeface="Arial"/>
              <a:buChar char="•"/>
            </a:pPr>
            <a:r>
              <a:rPr lang="en-US" sz="3600">
                <a:solidFill>
                  <a:srgbClr val="0000FF"/>
                </a:solidFill>
              </a:rPr>
              <a:t>T</a:t>
            </a:r>
            <a:r>
              <a:rPr lang="en-US" sz="3600">
                <a:solidFill>
                  <a:schemeClr val="dk1"/>
                </a:solidFill>
              </a:rPr>
              <a:t>ime bound</a:t>
            </a:r>
            <a:endParaRPr/>
          </a:p>
          <a:p>
            <a:pPr indent="-139700" lvl="0" marL="342900" rtl="0" algn="l">
              <a:spcBef>
                <a:spcPts val="3040"/>
              </a:spcBef>
              <a:spcAft>
                <a:spcPts val="0"/>
              </a:spcAft>
              <a:buClr>
                <a:schemeClr val="dk1"/>
              </a:buClr>
              <a:buSzPts val="3200"/>
              <a:buNone/>
            </a:pPr>
            <a:r>
              <a:t/>
            </a:r>
            <a:endParaRPr/>
          </a:p>
        </p:txBody>
      </p:sp>
      <p:sp>
        <p:nvSpPr>
          <p:cNvPr id="344" name="Google Shape;344;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IMPE17101_Logo_RGB.pdf" id="345" name="Google Shape;345;p17"/>
          <p:cNvPicPr preferRelativeResize="0"/>
          <p:nvPr/>
        </p:nvPicPr>
        <p:blipFill rotWithShape="1">
          <a:blip r:embed="rId3">
            <a:alphaModFix/>
          </a:blip>
          <a:srcRect b="0" l="0" r="0" t="0"/>
          <a:stretch/>
        </p:blipFill>
        <p:spPr>
          <a:xfrm>
            <a:off x="-8" y="-7"/>
            <a:ext cx="3657598" cy="1600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51" name="Google Shape;351;p18"/>
          <p:cNvSpPr txBox="1"/>
          <p:nvPr/>
        </p:nvSpPr>
        <p:spPr>
          <a:xfrm>
            <a:off x="443574" y="1915850"/>
            <a:ext cx="8348100" cy="329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200" u="none" cap="none" strike="noStrike">
                <a:solidFill>
                  <a:srgbClr val="FF0000"/>
                </a:solidFill>
                <a:latin typeface="Calibri"/>
                <a:ea typeface="Calibri"/>
                <a:cs typeface="Calibri"/>
                <a:sym typeface="Calibri"/>
              </a:rPr>
              <a:t>Specific</a:t>
            </a:r>
            <a:endParaRPr/>
          </a:p>
          <a:p>
            <a:pPr indent="-342900" lvl="0" marL="342900" marR="0" rtl="0" algn="l">
              <a:spcBef>
                <a:spcPts val="12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The goal must clearly state </a:t>
            </a:r>
            <a:r>
              <a:rPr b="1" i="0" lang="en-US" sz="2800" u="none" cap="none" strike="noStrike">
                <a:solidFill>
                  <a:srgbClr val="FF0000"/>
                </a:solidFill>
                <a:latin typeface="Calibri"/>
                <a:ea typeface="Calibri"/>
                <a:cs typeface="Calibri"/>
                <a:sym typeface="Calibri"/>
              </a:rPr>
              <a:t>what</a:t>
            </a:r>
            <a:r>
              <a:rPr b="0" i="0" lang="en-US" sz="2800" u="none" cap="none" strike="noStrike">
                <a:solidFill>
                  <a:srgbClr val="FF0000"/>
                </a:solidFill>
                <a:latin typeface="Calibri"/>
                <a:ea typeface="Calibri"/>
                <a:cs typeface="Calibri"/>
                <a:sym typeface="Calibri"/>
              </a:rPr>
              <a:t> </a:t>
            </a:r>
            <a:r>
              <a:rPr b="0" i="0" lang="en-US" sz="2800" u="none" cap="none" strike="noStrike">
                <a:solidFill>
                  <a:schemeClr val="dk1"/>
                </a:solidFill>
                <a:latin typeface="Calibri"/>
                <a:ea typeface="Calibri"/>
                <a:cs typeface="Calibri"/>
                <a:sym typeface="Calibri"/>
              </a:rPr>
              <a:t>is to be achieved, by</a:t>
            </a:r>
            <a:r>
              <a:rPr b="0" i="0" lang="en-US" sz="2800" u="none" cap="none" strike="noStrike">
                <a:solidFill>
                  <a:srgbClr val="FF0000"/>
                </a:solidFill>
                <a:latin typeface="Calibri"/>
                <a:ea typeface="Calibri"/>
                <a:cs typeface="Calibri"/>
                <a:sym typeface="Calibri"/>
              </a:rPr>
              <a:t> </a:t>
            </a:r>
            <a:r>
              <a:rPr b="1" i="0" lang="en-US" sz="2800" u="none" cap="none" strike="noStrike">
                <a:solidFill>
                  <a:srgbClr val="FF0000"/>
                </a:solidFill>
                <a:latin typeface="Calibri"/>
                <a:ea typeface="Calibri"/>
                <a:cs typeface="Calibri"/>
                <a:sym typeface="Calibri"/>
              </a:rPr>
              <a:t>whom</a:t>
            </a:r>
            <a:r>
              <a:rPr b="0" i="0" lang="en-US" sz="2800" u="none" cap="none" strike="noStrike">
                <a:solidFill>
                  <a:schemeClr val="dk1"/>
                </a:solidFill>
                <a:latin typeface="Calibri"/>
                <a:ea typeface="Calibri"/>
                <a:cs typeface="Calibri"/>
                <a:sym typeface="Calibri"/>
              </a:rPr>
              <a:t>,</a:t>
            </a:r>
            <a:r>
              <a:rPr b="1" i="0" lang="en-US" sz="2800" u="none" cap="none" strike="noStrike">
                <a:solidFill>
                  <a:schemeClr val="dk1"/>
                </a:solidFill>
                <a:latin typeface="Calibri"/>
                <a:ea typeface="Calibri"/>
                <a:cs typeface="Calibri"/>
                <a:sym typeface="Calibri"/>
              </a:rPr>
              <a:t> </a:t>
            </a:r>
            <a:r>
              <a:rPr b="1" i="0" lang="en-US" sz="2800" u="none" cap="none" strike="noStrike">
                <a:solidFill>
                  <a:srgbClr val="FF0000"/>
                </a:solidFill>
                <a:latin typeface="Calibri"/>
                <a:ea typeface="Calibri"/>
                <a:cs typeface="Calibri"/>
                <a:sym typeface="Calibri"/>
              </a:rPr>
              <a:t>where</a:t>
            </a:r>
            <a:r>
              <a:rPr b="1" i="0" lang="en-US" sz="2800" u="none" cap="none" strike="noStrike">
                <a:solidFill>
                  <a:schemeClr val="dk1"/>
                </a:solidFill>
                <a:latin typeface="Calibri"/>
                <a:ea typeface="Calibri"/>
                <a:cs typeface="Calibri"/>
                <a:sym typeface="Calibri"/>
              </a:rPr>
              <a:t> </a:t>
            </a:r>
            <a:r>
              <a:rPr b="0" i="0" lang="en-US" sz="2800" u="none" cap="none" strike="noStrike">
                <a:solidFill>
                  <a:srgbClr val="FF0000"/>
                </a:solidFill>
                <a:latin typeface="Calibri"/>
                <a:ea typeface="Calibri"/>
                <a:cs typeface="Calibri"/>
                <a:sym typeface="Calibri"/>
              </a:rPr>
              <a:t> </a:t>
            </a:r>
            <a:r>
              <a:rPr b="0" i="0" lang="en-US" sz="2800" u="none" cap="none" strike="noStrike">
                <a:solidFill>
                  <a:schemeClr val="dk1"/>
                </a:solidFill>
                <a:latin typeface="Calibri"/>
                <a:ea typeface="Calibri"/>
                <a:cs typeface="Calibri"/>
                <a:sym typeface="Calibri"/>
              </a:rPr>
              <a:t>and </a:t>
            </a:r>
            <a:r>
              <a:rPr b="1" i="0" lang="en-US" sz="2800" u="none" cap="none" strike="noStrike">
                <a:solidFill>
                  <a:srgbClr val="FF0000"/>
                </a:solidFill>
                <a:latin typeface="Calibri"/>
                <a:ea typeface="Calibri"/>
                <a:cs typeface="Calibri"/>
                <a:sym typeface="Calibri"/>
              </a:rPr>
              <a:t>when</a:t>
            </a:r>
            <a:r>
              <a:rPr b="0" i="0" lang="en-US" sz="2800" u="none" cap="none" strike="noStrike">
                <a:solidFill>
                  <a:srgbClr val="FF0000"/>
                </a:solidFill>
                <a:latin typeface="Calibri"/>
                <a:ea typeface="Calibri"/>
                <a:cs typeface="Calibri"/>
                <a:sym typeface="Calibri"/>
              </a:rPr>
              <a:t> </a:t>
            </a:r>
            <a:r>
              <a:rPr b="0" i="0" lang="en-US" sz="2800" u="none" cap="none" strike="noStrike">
                <a:solidFill>
                  <a:schemeClr val="dk1"/>
                </a:solidFill>
                <a:latin typeface="Calibri"/>
                <a:ea typeface="Calibri"/>
                <a:cs typeface="Calibri"/>
                <a:sym typeface="Calibri"/>
              </a:rPr>
              <a:t>it is to be achieved.  </a:t>
            </a:r>
            <a:endParaRPr/>
          </a:p>
          <a:p>
            <a:pPr indent="-342900" lvl="0" marL="342900" marR="0" rtl="0" algn="l">
              <a:spcBef>
                <a:spcPts val="18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Sometimes it may even state </a:t>
            </a:r>
            <a:r>
              <a:rPr b="1" i="0" lang="en-US" sz="2800" u="none" cap="none" strike="noStrike">
                <a:solidFill>
                  <a:srgbClr val="FF0000"/>
                </a:solidFill>
                <a:latin typeface="Calibri"/>
                <a:ea typeface="Calibri"/>
                <a:cs typeface="Calibri"/>
                <a:sym typeface="Calibri"/>
              </a:rPr>
              <a:t>why</a:t>
            </a:r>
            <a:r>
              <a:rPr b="0" i="0" lang="en-US" sz="2800" u="none" cap="none" strike="noStrike">
                <a:solidFill>
                  <a:schemeClr val="dk1"/>
                </a:solidFill>
                <a:latin typeface="Calibri"/>
                <a:ea typeface="Calibri"/>
                <a:cs typeface="Calibri"/>
                <a:sym typeface="Calibri"/>
              </a:rPr>
              <a:t> that goal is important.</a:t>
            </a:r>
            <a:endParaRPr/>
          </a:p>
          <a:p>
            <a:pPr indent="0" lvl="0" marL="0" marR="0" rtl="0" algn="l">
              <a:spcBef>
                <a:spcPts val="1800"/>
              </a:spcBef>
              <a:spcAft>
                <a:spcPts val="0"/>
              </a:spcAft>
              <a:buNone/>
            </a:pPr>
            <a:r>
              <a:t/>
            </a:r>
            <a:endParaRPr b="0" i="0" sz="2400" u="none" cap="none" strike="noStrike">
              <a:solidFill>
                <a:schemeClr val="dk1"/>
              </a:solidFill>
              <a:latin typeface="Calibri"/>
              <a:ea typeface="Calibri"/>
              <a:cs typeface="Calibri"/>
              <a:sym typeface="Calibri"/>
            </a:endParaRPr>
          </a:p>
        </p:txBody>
      </p:sp>
      <p:sp>
        <p:nvSpPr>
          <p:cNvPr id="352" name="Google Shape;352;p18"/>
          <p:cNvSpPr txBox="1"/>
          <p:nvPr/>
        </p:nvSpPr>
        <p:spPr>
          <a:xfrm>
            <a:off x="1183484" y="5392915"/>
            <a:ext cx="6722400" cy="1015800"/>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u="none" cap="none" strike="noStrike">
                <a:solidFill>
                  <a:srgbClr val="FF0000"/>
                </a:solidFill>
                <a:latin typeface="Calibri"/>
                <a:ea typeface="Calibri"/>
                <a:cs typeface="Calibri"/>
                <a:sym typeface="Calibri"/>
              </a:rPr>
              <a:t>NOTE:  </a:t>
            </a:r>
            <a:r>
              <a:rPr b="0" i="0" lang="en-US" sz="2000" u="none" cap="none" strike="noStrike">
                <a:solidFill>
                  <a:schemeClr val="dk1"/>
                </a:solidFill>
                <a:latin typeface="Calibri"/>
                <a:ea typeface="Calibri"/>
                <a:cs typeface="Calibri"/>
                <a:sym typeface="Calibri"/>
              </a:rPr>
              <a:t>Not all of these questions will apply to every goal … but it is important to ask all the questions in order make it as clear as possible.</a:t>
            </a:r>
            <a:endParaRPr/>
          </a:p>
        </p:txBody>
      </p:sp>
      <p:pic>
        <p:nvPicPr>
          <p:cNvPr descr="IMPE17101_Logo_RGB.pdf" id="353" name="Google Shape;353;p18"/>
          <p:cNvPicPr preferRelativeResize="0"/>
          <p:nvPr/>
        </p:nvPicPr>
        <p:blipFill rotWithShape="1">
          <a:blip r:embed="rId3">
            <a:alphaModFix/>
          </a:blip>
          <a:srcRect b="0" l="0" r="0" t="0"/>
          <a:stretch/>
        </p:blipFill>
        <p:spPr>
          <a:xfrm>
            <a:off x="-8" y="36993"/>
            <a:ext cx="3657598" cy="1600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sp>
        <p:nvSpPr>
          <p:cNvPr id="358" name="Google Shape;358;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59" name="Google Shape;359;p19"/>
          <p:cNvSpPr txBox="1"/>
          <p:nvPr/>
        </p:nvSpPr>
        <p:spPr>
          <a:xfrm>
            <a:off x="309212" y="1656500"/>
            <a:ext cx="8348100" cy="421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0000FF"/>
                </a:solidFill>
                <a:latin typeface="Calibri"/>
                <a:ea typeface="Calibri"/>
                <a:cs typeface="Calibri"/>
                <a:sym typeface="Calibri"/>
              </a:rPr>
              <a:t>Measureable</a:t>
            </a:r>
            <a:endParaRPr/>
          </a:p>
          <a:p>
            <a:pPr indent="-457200" lvl="0" marL="457200" marR="0" rtl="0" algn="l">
              <a:spcBef>
                <a:spcPts val="12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It answers the question of quantity - </a:t>
            </a:r>
            <a:r>
              <a:rPr lang="en-US" sz="2800" u="sng">
                <a:latin typeface="Calibri"/>
                <a:ea typeface="Calibri"/>
                <a:cs typeface="Calibri"/>
                <a:sym typeface="Calibri"/>
              </a:rPr>
              <a:t>how much, how often, how many? </a:t>
            </a:r>
            <a:r>
              <a:rPr lang="en-US" sz="2800">
                <a:solidFill>
                  <a:schemeClr val="dk1"/>
                </a:solidFill>
                <a:latin typeface="Calibri"/>
                <a:ea typeface="Calibri"/>
                <a:cs typeface="Calibri"/>
                <a:sym typeface="Calibri"/>
              </a:rPr>
              <a:t> </a:t>
            </a:r>
            <a:endParaRPr/>
          </a:p>
          <a:p>
            <a:pPr indent="-457200" lvl="0" marL="457200" marR="0" rtl="0" algn="l">
              <a:spcBef>
                <a:spcPts val="18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Measurability applies to both the </a:t>
            </a:r>
            <a:r>
              <a:rPr lang="en-US" sz="2800" u="sng">
                <a:solidFill>
                  <a:schemeClr val="dk1"/>
                </a:solidFill>
                <a:latin typeface="Calibri"/>
                <a:ea typeface="Calibri"/>
                <a:cs typeface="Calibri"/>
                <a:sym typeface="Calibri"/>
              </a:rPr>
              <a:t>end result</a:t>
            </a:r>
            <a:r>
              <a:rPr lang="en-US" sz="2800">
                <a:solidFill>
                  <a:schemeClr val="dk1"/>
                </a:solidFill>
                <a:latin typeface="Calibri"/>
                <a:ea typeface="Calibri"/>
                <a:cs typeface="Calibri"/>
                <a:sym typeface="Calibri"/>
              </a:rPr>
              <a:t> and the </a:t>
            </a:r>
            <a:r>
              <a:rPr lang="en-US" sz="2800" u="sng">
                <a:solidFill>
                  <a:schemeClr val="dk1"/>
                </a:solidFill>
                <a:latin typeface="Calibri"/>
                <a:ea typeface="Calibri"/>
                <a:cs typeface="Calibri"/>
                <a:sym typeface="Calibri"/>
              </a:rPr>
              <a:t>milestones</a:t>
            </a:r>
            <a:r>
              <a:rPr lang="en-US" sz="2800">
                <a:solidFill>
                  <a:schemeClr val="dk1"/>
                </a:solidFill>
                <a:latin typeface="Calibri"/>
                <a:ea typeface="Calibri"/>
                <a:cs typeface="Calibri"/>
                <a:sym typeface="Calibri"/>
              </a:rPr>
              <a:t> along the way to attaining a goal.  </a:t>
            </a:r>
            <a:endParaRPr/>
          </a:p>
          <a:p>
            <a:pPr indent="-457200" lvl="0" marL="457200" marR="0" rtl="0" algn="l">
              <a:spcBef>
                <a:spcPts val="18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The milestones are signs along the way that will tell you that you are on the right track to achieving your goal.</a:t>
            </a:r>
            <a:endParaRPr/>
          </a:p>
        </p:txBody>
      </p:sp>
      <p:pic>
        <p:nvPicPr>
          <p:cNvPr descr="IMPE17101_Logo_RGB.pdf" id="360" name="Google Shape;360;p19"/>
          <p:cNvPicPr preferRelativeResize="0"/>
          <p:nvPr/>
        </p:nvPicPr>
        <p:blipFill rotWithShape="1">
          <a:blip r:embed="rId3">
            <a:alphaModFix/>
          </a:blip>
          <a:srcRect b="0" l="0" r="0" t="0"/>
          <a:stretch/>
        </p:blipFill>
        <p:spPr>
          <a:xfrm>
            <a:off x="-8" y="-34132"/>
            <a:ext cx="3657598" cy="1600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66" name="Google Shape;366;p20"/>
          <p:cNvSpPr txBox="1"/>
          <p:nvPr/>
        </p:nvSpPr>
        <p:spPr>
          <a:xfrm>
            <a:off x="464049" y="1477500"/>
            <a:ext cx="8348100" cy="3985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accent3"/>
                </a:solidFill>
                <a:latin typeface="Calibri"/>
                <a:ea typeface="Calibri"/>
                <a:cs typeface="Calibri"/>
                <a:sym typeface="Calibri"/>
              </a:rPr>
              <a:t>Attainable</a:t>
            </a:r>
            <a:endParaRPr sz="3600">
              <a:solidFill>
                <a:srgbClr val="6AA84F"/>
              </a:solidFill>
            </a:endParaRPr>
          </a:p>
          <a:p>
            <a:pPr indent="-457200" lvl="0" marL="457200" marR="0" rtl="0" algn="l">
              <a:spcBef>
                <a:spcPts val="12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Goals must be </a:t>
            </a:r>
            <a:r>
              <a:rPr lang="en-US" sz="2800" u="sng">
                <a:solidFill>
                  <a:schemeClr val="dk1"/>
                </a:solidFill>
                <a:latin typeface="Calibri"/>
                <a:ea typeface="Calibri"/>
                <a:cs typeface="Calibri"/>
                <a:sym typeface="Calibri"/>
              </a:rPr>
              <a:t>achievable or attainable.</a:t>
            </a:r>
            <a:r>
              <a:rPr lang="en-US" sz="3600" u="sng">
                <a:solidFill>
                  <a:schemeClr val="dk1"/>
                </a:solidFill>
                <a:latin typeface="Calibri"/>
                <a:ea typeface="Calibri"/>
                <a:cs typeface="Calibri"/>
                <a:sym typeface="Calibri"/>
              </a:rPr>
              <a:t> </a:t>
            </a:r>
            <a:r>
              <a:rPr lang="en-US" sz="2800" u="sng">
                <a:solidFill>
                  <a:schemeClr val="dk1"/>
                </a:solidFill>
                <a:latin typeface="Calibri"/>
                <a:ea typeface="Calibri"/>
                <a:cs typeface="Calibri"/>
                <a:sym typeface="Calibri"/>
              </a:rPr>
              <a:t> </a:t>
            </a:r>
            <a:endParaRPr u="sng">
              <a:solidFill>
                <a:schemeClr val="dk1"/>
              </a:solidFill>
            </a:endParaRPr>
          </a:p>
          <a:p>
            <a:pPr indent="-457200" lvl="0" marL="457200" marR="0" rtl="0" algn="l">
              <a:spcBef>
                <a:spcPts val="6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If you set goals that even you don’t believe in it is very unlikely you will achieve them.</a:t>
            </a:r>
            <a:endParaRPr/>
          </a:p>
          <a:p>
            <a:pPr indent="-457200" lvl="0" marL="457200" marR="0" rtl="0" algn="l">
              <a:spcBef>
                <a:spcPts val="6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This is equally important when setting goals for a group, such as a team</a:t>
            </a:r>
            <a:endParaRPr/>
          </a:p>
          <a:p>
            <a:pPr indent="-457200" lvl="1" marL="914400" marR="0" rtl="0" algn="l">
              <a:spcBef>
                <a:spcPts val="6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The process of setting S.M.A.R.T. goals ensures that the necessary buy-in to the goals is in place</a:t>
            </a:r>
            <a:endParaRPr/>
          </a:p>
        </p:txBody>
      </p:sp>
      <p:sp>
        <p:nvSpPr>
          <p:cNvPr id="367" name="Google Shape;367;p20"/>
          <p:cNvSpPr txBox="1"/>
          <p:nvPr/>
        </p:nvSpPr>
        <p:spPr>
          <a:xfrm>
            <a:off x="575733" y="5808133"/>
            <a:ext cx="7298267" cy="707886"/>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08000"/>
                </a:solidFill>
                <a:latin typeface="Calibri"/>
                <a:ea typeface="Calibri"/>
                <a:cs typeface="Calibri"/>
                <a:sym typeface="Calibri"/>
              </a:rPr>
              <a:t>NOTE:  </a:t>
            </a:r>
            <a:r>
              <a:rPr lang="en-US" sz="2000">
                <a:solidFill>
                  <a:schemeClr val="dk1"/>
                </a:solidFill>
                <a:latin typeface="Calibri"/>
                <a:ea typeface="Calibri"/>
                <a:cs typeface="Calibri"/>
                <a:sym typeface="Calibri"/>
              </a:rPr>
              <a:t>While the goals must be possible, be careful that you do not limit yourself based on what other people believe to be achievable</a:t>
            </a:r>
            <a:endParaRPr/>
          </a:p>
        </p:txBody>
      </p:sp>
      <p:pic>
        <p:nvPicPr>
          <p:cNvPr descr="IMPE17101_Logo_RGB.pdf" id="368" name="Google Shape;368;p20"/>
          <p:cNvPicPr preferRelativeResize="0"/>
          <p:nvPr/>
        </p:nvPicPr>
        <p:blipFill rotWithShape="1">
          <a:blip r:embed="rId3">
            <a:alphaModFix/>
          </a:blip>
          <a:srcRect b="0" l="0" r="0" t="0"/>
          <a:stretch/>
        </p:blipFill>
        <p:spPr>
          <a:xfrm>
            <a:off x="38742" y="36968"/>
            <a:ext cx="3657598" cy="1600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74" name="Google Shape;374;p21"/>
          <p:cNvSpPr txBox="1"/>
          <p:nvPr/>
        </p:nvSpPr>
        <p:spPr>
          <a:xfrm>
            <a:off x="397962" y="1724550"/>
            <a:ext cx="8348100" cy="3631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0000"/>
                </a:solidFill>
                <a:latin typeface="Calibri"/>
                <a:ea typeface="Calibri"/>
                <a:cs typeface="Calibri"/>
                <a:sym typeface="Calibri"/>
              </a:rPr>
              <a:t>Relevant</a:t>
            </a:r>
            <a:endParaRPr sz="3200">
              <a:solidFill>
                <a:srgbClr val="FF0000"/>
              </a:solidFill>
              <a:latin typeface="Calibri"/>
              <a:ea typeface="Calibri"/>
              <a:cs typeface="Calibri"/>
              <a:sym typeface="Calibri"/>
            </a:endParaRPr>
          </a:p>
          <a:p>
            <a:pPr indent="-457200" lvl="0" marL="457200" marR="0" rtl="0" algn="l">
              <a:spcBef>
                <a:spcPts val="12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Your goals must be </a:t>
            </a:r>
            <a:r>
              <a:rPr lang="en-US" sz="2800" u="sng">
                <a:solidFill>
                  <a:schemeClr val="dk1"/>
                </a:solidFill>
                <a:latin typeface="Calibri"/>
                <a:ea typeface="Calibri"/>
                <a:cs typeface="Calibri"/>
                <a:sym typeface="Calibri"/>
              </a:rPr>
              <a:t>relevant </a:t>
            </a:r>
            <a:r>
              <a:rPr lang="en-US" sz="2800">
                <a:solidFill>
                  <a:schemeClr val="dk1"/>
                </a:solidFill>
                <a:latin typeface="Calibri"/>
                <a:ea typeface="Calibri"/>
                <a:cs typeface="Calibri"/>
                <a:sym typeface="Calibri"/>
              </a:rPr>
              <a:t>to what you want to achieve in the short term and the long term. </a:t>
            </a:r>
            <a:endParaRPr/>
          </a:p>
          <a:p>
            <a:pPr indent="-457200" lvl="0" marL="457200" marR="0" rtl="0" algn="l">
              <a:spcBef>
                <a:spcPts val="12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Understanding your organization’s or personal vision, mission and purpose is critical in this respect.</a:t>
            </a:r>
            <a:endParaRPr/>
          </a:p>
          <a:p>
            <a:pPr indent="-457200" lvl="0" marL="457200" marR="0" rtl="0" algn="l">
              <a:spcBef>
                <a:spcPts val="12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Do those things that are most important and in line with your long term vision and mission.</a:t>
            </a:r>
            <a:endParaRPr/>
          </a:p>
        </p:txBody>
      </p:sp>
      <p:pic>
        <p:nvPicPr>
          <p:cNvPr descr="IMPE17101_Logo_RGB.pdf" id="375" name="Google Shape;375;p21"/>
          <p:cNvPicPr preferRelativeResize="0"/>
          <p:nvPr/>
        </p:nvPicPr>
        <p:blipFill rotWithShape="1">
          <a:blip r:embed="rId3">
            <a:alphaModFix/>
          </a:blip>
          <a:srcRect b="0" l="0" r="0" t="0"/>
          <a:stretch/>
        </p:blipFill>
        <p:spPr>
          <a:xfrm>
            <a:off x="30767" y="43543"/>
            <a:ext cx="3657598" cy="1600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81" name="Google Shape;381;p22"/>
          <p:cNvSpPr txBox="1"/>
          <p:nvPr/>
        </p:nvSpPr>
        <p:spPr>
          <a:xfrm>
            <a:off x="423324" y="1797900"/>
            <a:ext cx="8348100" cy="384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FF"/>
                </a:solidFill>
                <a:latin typeface="Calibri"/>
                <a:ea typeface="Calibri"/>
                <a:cs typeface="Calibri"/>
                <a:sym typeface="Calibri"/>
              </a:rPr>
              <a:t>Time-Based</a:t>
            </a:r>
            <a:endParaRPr/>
          </a:p>
          <a:p>
            <a:pPr indent="-457200" lvl="0" marL="457200" marR="0" rtl="0" algn="l">
              <a:spcBef>
                <a:spcPts val="12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This sometimes overlaps with the goal being Specific, but it aims to ensure that you put a </a:t>
            </a:r>
            <a:r>
              <a:rPr b="1" lang="en-US" sz="2800">
                <a:solidFill>
                  <a:srgbClr val="0000FF"/>
                </a:solidFill>
                <a:latin typeface="Calibri"/>
                <a:ea typeface="Calibri"/>
                <a:cs typeface="Calibri"/>
                <a:sym typeface="Calibri"/>
              </a:rPr>
              <a:t>time-frame </a:t>
            </a:r>
            <a:r>
              <a:rPr lang="en-US" sz="2800">
                <a:solidFill>
                  <a:schemeClr val="dk1"/>
                </a:solidFill>
                <a:latin typeface="Calibri"/>
                <a:ea typeface="Calibri"/>
                <a:cs typeface="Calibri"/>
                <a:sym typeface="Calibri"/>
              </a:rPr>
              <a:t>to your goals.  </a:t>
            </a:r>
            <a:endParaRPr/>
          </a:p>
          <a:p>
            <a:pPr indent="-457200" lvl="0" marL="457200" marR="0" rtl="0" algn="l">
              <a:spcBef>
                <a:spcPts val="12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Deciding by </a:t>
            </a:r>
            <a:r>
              <a:rPr b="1" lang="en-US" sz="2800">
                <a:solidFill>
                  <a:srgbClr val="0000FF"/>
                </a:solidFill>
                <a:latin typeface="Calibri"/>
                <a:ea typeface="Calibri"/>
                <a:cs typeface="Calibri"/>
                <a:sym typeface="Calibri"/>
              </a:rPr>
              <a:t>when</a:t>
            </a:r>
            <a:r>
              <a:rPr lang="en-US" sz="2800">
                <a:solidFill>
                  <a:schemeClr val="dk1"/>
                </a:solidFill>
                <a:latin typeface="Calibri"/>
                <a:ea typeface="Calibri"/>
                <a:cs typeface="Calibri"/>
                <a:sym typeface="Calibri"/>
              </a:rPr>
              <a:t> you want to achieve something can be a good motivator.  It can prevent you from procrastinating because you know that you are working to a </a:t>
            </a:r>
            <a:r>
              <a:rPr b="1" lang="en-US" sz="2800">
                <a:solidFill>
                  <a:srgbClr val="0000FF"/>
                </a:solidFill>
                <a:latin typeface="Calibri"/>
                <a:ea typeface="Calibri"/>
                <a:cs typeface="Calibri"/>
                <a:sym typeface="Calibri"/>
              </a:rPr>
              <a:t>deadline</a:t>
            </a:r>
            <a:r>
              <a:rPr lang="en-US" sz="2800">
                <a:solidFill>
                  <a:schemeClr val="dk1"/>
                </a:solidFill>
                <a:latin typeface="Calibri"/>
                <a:ea typeface="Calibri"/>
                <a:cs typeface="Calibri"/>
                <a:sym typeface="Calibri"/>
              </a:rPr>
              <a:t>.</a:t>
            </a:r>
            <a:endParaRPr/>
          </a:p>
        </p:txBody>
      </p:sp>
      <p:sp>
        <p:nvSpPr>
          <p:cNvPr id="382" name="Google Shape;382;p22"/>
          <p:cNvSpPr txBox="1"/>
          <p:nvPr/>
        </p:nvSpPr>
        <p:spPr>
          <a:xfrm>
            <a:off x="1083728" y="5842000"/>
            <a:ext cx="7027333" cy="400110"/>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000FF"/>
                </a:solidFill>
                <a:latin typeface="Calibri"/>
                <a:ea typeface="Calibri"/>
                <a:cs typeface="Calibri"/>
                <a:sym typeface="Calibri"/>
              </a:rPr>
              <a:t>NOTE</a:t>
            </a:r>
            <a:r>
              <a:rPr lang="en-US" sz="2000">
                <a:solidFill>
                  <a:schemeClr val="dk1"/>
                </a:solidFill>
                <a:latin typeface="Calibri"/>
                <a:ea typeface="Calibri"/>
                <a:cs typeface="Calibri"/>
                <a:sym typeface="Calibri"/>
              </a:rPr>
              <a:t>:  Someone said a goal is a dream with a time-frame to it</a:t>
            </a:r>
            <a:endParaRPr/>
          </a:p>
        </p:txBody>
      </p:sp>
      <p:pic>
        <p:nvPicPr>
          <p:cNvPr descr="IMPE17101_Logo_RGB.pdf" id="383" name="Google Shape;383;p22"/>
          <p:cNvPicPr preferRelativeResize="0"/>
          <p:nvPr/>
        </p:nvPicPr>
        <p:blipFill rotWithShape="1">
          <a:blip r:embed="rId3">
            <a:alphaModFix/>
          </a:blip>
          <a:srcRect b="0" l="0" r="0" t="0"/>
          <a:stretch/>
        </p:blipFill>
        <p:spPr>
          <a:xfrm>
            <a:off x="-8" y="57418"/>
            <a:ext cx="3657598" cy="1600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
          <p:cNvSpPr txBox="1"/>
          <p:nvPr>
            <p:ph type="ctrTitle"/>
          </p:nvPr>
        </p:nvSpPr>
        <p:spPr>
          <a:xfrm>
            <a:off x="685800" y="173195"/>
            <a:ext cx="2181020" cy="1154625"/>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accent3"/>
              </a:buClr>
              <a:buSzPts val="4400"/>
              <a:buFont typeface="Calibri"/>
              <a:buNone/>
            </a:pPr>
            <a:r>
              <a:rPr lang="en-US">
                <a:solidFill>
                  <a:schemeClr val="accent3"/>
                </a:solidFill>
              </a:rPr>
              <a:t>What is </a:t>
            </a:r>
            <a:endParaRPr/>
          </a:p>
        </p:txBody>
      </p:sp>
      <p:sp>
        <p:nvSpPr>
          <p:cNvPr id="175" name="Google Shape;175;p2"/>
          <p:cNvSpPr txBox="1"/>
          <p:nvPr>
            <p:ph idx="1" type="subTitle"/>
          </p:nvPr>
        </p:nvSpPr>
        <p:spPr>
          <a:xfrm>
            <a:off x="546525" y="2482450"/>
            <a:ext cx="8074500" cy="17061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accent3"/>
              </a:buClr>
              <a:buSzPts val="6600"/>
              <a:buNone/>
            </a:pPr>
            <a:r>
              <a:t/>
            </a:r>
            <a:endParaRPr/>
          </a:p>
          <a:p>
            <a:pPr indent="0" lvl="0" marL="0" rtl="0" algn="ctr">
              <a:lnSpc>
                <a:spcPct val="90000"/>
              </a:lnSpc>
              <a:spcBef>
                <a:spcPts val="640"/>
              </a:spcBef>
              <a:spcAft>
                <a:spcPts val="0"/>
              </a:spcAft>
              <a:buClr>
                <a:srgbClr val="888888"/>
              </a:buClr>
              <a:buSzPts val="3200"/>
              <a:buNone/>
            </a:pPr>
            <a:r>
              <a:rPr lang="en-US"/>
              <a:t>Simple Concept: At least 100 women </a:t>
            </a:r>
            <a:endParaRPr/>
          </a:p>
          <a:p>
            <a:pPr indent="0" lvl="0" marL="0" rtl="0" algn="ctr">
              <a:lnSpc>
                <a:spcPct val="90000"/>
              </a:lnSpc>
              <a:spcBef>
                <a:spcPts val="640"/>
              </a:spcBef>
              <a:spcAft>
                <a:spcPts val="0"/>
              </a:spcAft>
              <a:buClr>
                <a:srgbClr val="888888"/>
              </a:buClr>
              <a:buSzPts val="3200"/>
              <a:buNone/>
            </a:pPr>
            <a:r>
              <a:rPr lang="en-US"/>
              <a:t> joining funds to create a community impact through Essex County </a:t>
            </a:r>
            <a:r>
              <a:rPr lang="en-US">
                <a:extLst>
                  <a:ext uri="http://customooxmlschemas.google.com/">
                    <go:slidesCustomData xmlns:go="http://customooxmlschemas.google.com/" textRoundtripDataId="0"/>
                  </a:ext>
                </a:extLst>
              </a:rPr>
              <a:t>non-profits</a:t>
            </a:r>
            <a:endParaRPr/>
          </a:p>
          <a:p>
            <a:pPr indent="0" lvl="0" marL="0" rtl="0" algn="ctr">
              <a:lnSpc>
                <a:spcPct val="90000"/>
              </a:lnSpc>
              <a:spcBef>
                <a:spcPts val="640"/>
              </a:spcBef>
              <a:spcAft>
                <a:spcPts val="0"/>
              </a:spcAft>
              <a:buClr>
                <a:srgbClr val="888888"/>
              </a:buClr>
              <a:buSzPts val="3200"/>
              <a:buNone/>
            </a:pPr>
            <a:r>
              <a:t/>
            </a:r>
            <a:endParaRPr/>
          </a:p>
          <a:p>
            <a:pPr indent="0" lvl="0" marL="0" rtl="0" algn="ctr">
              <a:lnSpc>
                <a:spcPct val="90000"/>
              </a:lnSpc>
              <a:spcBef>
                <a:spcPts val="640"/>
              </a:spcBef>
              <a:spcAft>
                <a:spcPts val="0"/>
              </a:spcAft>
              <a:buClr>
                <a:srgbClr val="888888"/>
              </a:buClr>
              <a:buSzPts val="3200"/>
              <a:buNone/>
            </a:pPr>
            <a:r>
              <a:t/>
            </a:r>
            <a:endParaRPr/>
          </a:p>
        </p:txBody>
      </p:sp>
      <p:pic>
        <p:nvPicPr>
          <p:cNvPr descr="IMPE17101_Logo_RGB.pdf" id="176" name="Google Shape;176;p2"/>
          <p:cNvPicPr preferRelativeResize="0"/>
          <p:nvPr/>
        </p:nvPicPr>
        <p:blipFill rotWithShape="1">
          <a:blip r:embed="rId3">
            <a:alphaModFix/>
          </a:blip>
          <a:srcRect b="0" l="0" r="0" t="0"/>
          <a:stretch/>
        </p:blipFill>
        <p:spPr>
          <a:xfrm>
            <a:off x="2077963" y="788994"/>
            <a:ext cx="4636936" cy="194362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Google Shape;388;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89" name="Google Shape;389;p23"/>
          <p:cNvSpPr txBox="1"/>
          <p:nvPr/>
        </p:nvSpPr>
        <p:spPr>
          <a:xfrm>
            <a:off x="1420299" y="1155488"/>
            <a:ext cx="8348100" cy="606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Calibri"/>
              <a:buNone/>
            </a:pPr>
            <a:r>
              <a:rPr lang="en-US" sz="3200">
                <a:solidFill>
                  <a:schemeClr val="dk1"/>
                </a:solidFill>
                <a:latin typeface="Calibri"/>
                <a:ea typeface="Calibri"/>
                <a:cs typeface="Calibri"/>
                <a:sym typeface="Calibri"/>
              </a:rPr>
              <a:t>S.M.A.R.T. Goal Setting - Template</a:t>
            </a:r>
            <a:endParaRPr sz="3200">
              <a:solidFill>
                <a:schemeClr val="dk1"/>
              </a:solidFill>
              <a:latin typeface="Calibri"/>
              <a:ea typeface="Calibri"/>
              <a:cs typeface="Calibri"/>
              <a:sym typeface="Calibri"/>
            </a:endParaRPr>
          </a:p>
        </p:txBody>
      </p:sp>
      <p:graphicFrame>
        <p:nvGraphicFramePr>
          <p:cNvPr id="390" name="Google Shape;390;p23"/>
          <p:cNvGraphicFramePr/>
          <p:nvPr/>
        </p:nvGraphicFramePr>
        <p:xfrm>
          <a:off x="327730" y="1824124"/>
          <a:ext cx="3000000" cy="3000000"/>
        </p:xfrm>
        <a:graphic>
          <a:graphicData uri="http://schemas.openxmlformats.org/drawingml/2006/table">
            <a:tbl>
              <a:tblPr bandRow="1" firstRow="1">
                <a:noFill/>
                <a:tableStyleId>{01E4AB37-BCF3-4DD6-A9C6-12A5858C7747}</a:tableStyleId>
              </a:tblPr>
              <a:tblGrid>
                <a:gridCol w="961550"/>
                <a:gridCol w="1425875"/>
                <a:gridCol w="942450"/>
                <a:gridCol w="1486025"/>
                <a:gridCol w="1244950"/>
                <a:gridCol w="1238125"/>
                <a:gridCol w="1320100"/>
              </a:tblGrid>
              <a:tr h="660400">
                <a:tc>
                  <a:txBody>
                    <a:bodyPr>
                      <a:noAutofit/>
                    </a:bodyPr>
                    <a:lstStyle/>
                    <a:p>
                      <a:pPr indent="0" lvl="0" marL="0" marR="0" rtl="0" algn="ctr">
                        <a:spcBef>
                          <a:spcPts val="0"/>
                        </a:spcBef>
                        <a:spcAft>
                          <a:spcPts val="0"/>
                        </a:spcAft>
                        <a:buNone/>
                      </a:pPr>
                      <a:r>
                        <a:t/>
                      </a:r>
                      <a:endParaRPr sz="1800" u="none" cap="none" strike="noStrike"/>
                    </a:p>
                  </a:txBody>
                  <a:tcPr marT="45725" marB="45725" marR="91450" marL="91450">
                    <a:lnL cap="flat" cmpd="sng" w="12700">
                      <a:solidFill>
                        <a:srgbClr val="000000"/>
                      </a:solidFill>
                      <a:prstDash val="solid"/>
                      <a:round/>
                      <a:headEnd len="sm" w="sm" type="none"/>
                      <a:tailEnd len="sm" w="sm" type="none"/>
                    </a:lnL>
                    <a:lnT cap="flat" cmpd="sng" w="12700">
                      <a:solidFill>
                        <a:srgbClr val="000000"/>
                      </a:solidFill>
                      <a:prstDash val="solid"/>
                      <a:round/>
                      <a:headEnd len="sm" w="sm" type="none"/>
                      <a:tailEnd len="sm" w="sm" type="none"/>
                    </a:lnT>
                  </a:tcPr>
                </a:tc>
                <a:tc>
                  <a:txBody>
                    <a:bodyPr>
                      <a:noAutofit/>
                    </a:bodyPr>
                    <a:lstStyle/>
                    <a:p>
                      <a:pPr indent="0" lvl="0" marL="0" marR="0" rtl="0" algn="ctr">
                        <a:spcBef>
                          <a:spcPts val="0"/>
                        </a:spcBef>
                        <a:spcAft>
                          <a:spcPts val="0"/>
                        </a:spcAft>
                        <a:buNone/>
                      </a:pPr>
                      <a:r>
                        <a:rPr lang="en-US" sz="1800" u="none" cap="none" strike="noStrike"/>
                        <a:t>Big Vision</a:t>
                      </a:r>
                      <a:endParaRPr sz="1800" u="none" cap="none" strike="noStrike"/>
                    </a:p>
                  </a:txBody>
                  <a:tcPr marT="45725" marB="45725" marR="91450" marL="91450">
                    <a:lnT cap="flat" cmpd="sng" w="12700">
                      <a:solidFill>
                        <a:srgbClr val="000000"/>
                      </a:solidFill>
                      <a:prstDash val="solid"/>
                      <a:round/>
                      <a:headEnd len="sm" w="sm" type="none"/>
                      <a:tailEnd len="sm" w="sm" type="none"/>
                    </a:lnT>
                  </a:tcPr>
                </a:tc>
                <a:tc>
                  <a:txBody>
                    <a:bodyPr>
                      <a:noAutofit/>
                    </a:bodyPr>
                    <a:lstStyle/>
                    <a:p>
                      <a:pPr indent="0" lvl="0" marL="0" marR="0" rtl="0" algn="ctr">
                        <a:spcBef>
                          <a:spcPts val="0"/>
                        </a:spcBef>
                        <a:spcAft>
                          <a:spcPts val="0"/>
                        </a:spcAft>
                        <a:buNone/>
                      </a:pPr>
                      <a:r>
                        <a:rPr lang="en-US" sz="1800" u="none" cap="none" strike="noStrike"/>
                        <a:t>Specific</a:t>
                      </a:r>
                      <a:endParaRPr/>
                    </a:p>
                  </a:txBody>
                  <a:tcPr marT="45725" marB="45725" marR="91450" marL="91450">
                    <a:lnT cap="flat" cmpd="sng" w="12700">
                      <a:solidFill>
                        <a:srgbClr val="000000"/>
                      </a:solidFill>
                      <a:prstDash val="solid"/>
                      <a:round/>
                      <a:headEnd len="sm" w="sm" type="none"/>
                      <a:tailEnd len="sm" w="sm" type="none"/>
                    </a:lnT>
                  </a:tcPr>
                </a:tc>
                <a:tc>
                  <a:txBody>
                    <a:bodyPr>
                      <a:noAutofit/>
                    </a:bodyPr>
                    <a:lstStyle/>
                    <a:p>
                      <a:pPr indent="0" lvl="0" marL="0" marR="0" rtl="0" algn="ctr">
                        <a:spcBef>
                          <a:spcPts val="0"/>
                        </a:spcBef>
                        <a:spcAft>
                          <a:spcPts val="0"/>
                        </a:spcAft>
                        <a:buNone/>
                      </a:pPr>
                      <a:r>
                        <a:rPr lang="en-US" sz="1800" u="none" cap="none" strike="noStrike"/>
                        <a:t>Measureable</a:t>
                      </a:r>
                      <a:endParaRPr/>
                    </a:p>
                  </a:txBody>
                  <a:tcPr marT="45725" marB="45725" marR="91450" marL="91450">
                    <a:lnT cap="flat" cmpd="sng" w="12700">
                      <a:solidFill>
                        <a:srgbClr val="000000"/>
                      </a:solidFill>
                      <a:prstDash val="solid"/>
                      <a:round/>
                      <a:headEnd len="sm" w="sm" type="none"/>
                      <a:tailEnd len="sm" w="sm" type="none"/>
                    </a:lnT>
                  </a:tcPr>
                </a:tc>
                <a:tc>
                  <a:txBody>
                    <a:bodyPr>
                      <a:noAutofit/>
                    </a:bodyPr>
                    <a:lstStyle/>
                    <a:p>
                      <a:pPr indent="0" lvl="0" marL="0" marR="0" rtl="0" algn="ctr">
                        <a:spcBef>
                          <a:spcPts val="0"/>
                        </a:spcBef>
                        <a:spcAft>
                          <a:spcPts val="0"/>
                        </a:spcAft>
                        <a:buNone/>
                      </a:pPr>
                      <a:r>
                        <a:rPr lang="en-US" sz="1800" u="none" cap="none" strike="noStrike"/>
                        <a:t>Attainable</a:t>
                      </a:r>
                      <a:endParaRPr/>
                    </a:p>
                  </a:txBody>
                  <a:tcPr marT="45725" marB="45725" marR="91450" marL="91450">
                    <a:lnT cap="flat" cmpd="sng" w="12700">
                      <a:solidFill>
                        <a:srgbClr val="000000"/>
                      </a:solidFill>
                      <a:prstDash val="solid"/>
                      <a:round/>
                      <a:headEnd len="sm" w="sm" type="none"/>
                      <a:tailEnd len="sm" w="sm" type="none"/>
                    </a:lnT>
                  </a:tcPr>
                </a:tc>
                <a:tc>
                  <a:txBody>
                    <a:bodyPr>
                      <a:noAutofit/>
                    </a:bodyPr>
                    <a:lstStyle/>
                    <a:p>
                      <a:pPr indent="0" lvl="0" marL="0" marR="0" rtl="0" algn="ctr">
                        <a:spcBef>
                          <a:spcPts val="0"/>
                        </a:spcBef>
                        <a:spcAft>
                          <a:spcPts val="0"/>
                        </a:spcAft>
                        <a:buNone/>
                      </a:pPr>
                      <a:r>
                        <a:rPr lang="en-US" sz="1800" u="none" cap="none" strike="noStrike"/>
                        <a:t>Relevant</a:t>
                      </a:r>
                      <a:endParaRPr/>
                    </a:p>
                  </a:txBody>
                  <a:tcPr marT="45725" marB="45725" marR="91450" marL="91450">
                    <a:lnT cap="flat" cmpd="sng" w="12700">
                      <a:solidFill>
                        <a:srgbClr val="000000"/>
                      </a:solidFill>
                      <a:prstDash val="solid"/>
                      <a:round/>
                      <a:headEnd len="sm" w="sm" type="none"/>
                      <a:tailEnd len="sm" w="sm" type="none"/>
                    </a:lnT>
                  </a:tcPr>
                </a:tc>
                <a:tc>
                  <a:txBody>
                    <a:bodyPr>
                      <a:noAutofit/>
                    </a:bodyPr>
                    <a:lstStyle/>
                    <a:p>
                      <a:pPr indent="0" lvl="0" marL="0" marR="0" rtl="0" algn="ctr">
                        <a:spcBef>
                          <a:spcPts val="0"/>
                        </a:spcBef>
                        <a:spcAft>
                          <a:spcPts val="0"/>
                        </a:spcAft>
                        <a:buNone/>
                      </a:pPr>
                      <a:r>
                        <a:rPr lang="en-US" sz="1800" u="none" cap="none" strike="noStrike"/>
                        <a:t>Time-Based</a:t>
                      </a:r>
                      <a:endParaRPr/>
                    </a:p>
                  </a:txBody>
                  <a:tcPr marT="45725" marB="45725" marR="91450" marL="91450">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tcPr>
                </a:tc>
              </a:tr>
              <a:tr h="889000">
                <a:tc>
                  <a:txBody>
                    <a:bodyPr>
                      <a:noAutofit/>
                    </a:bodyPr>
                    <a:lstStyle/>
                    <a:p>
                      <a:pPr indent="0" lvl="0" marL="0" marR="0" rtl="0" algn="ctr">
                        <a:spcBef>
                          <a:spcPts val="0"/>
                        </a:spcBef>
                        <a:spcAft>
                          <a:spcPts val="0"/>
                        </a:spcAft>
                        <a:buNone/>
                      </a:pPr>
                      <a:r>
                        <a:rPr lang="en-US" sz="1200" u="none" cap="none" strike="noStrike"/>
                        <a:t>Prompting Questions  🡪</a:t>
                      </a:r>
                      <a:endParaRPr sz="1200" u="none" cap="none" strike="noStrike"/>
                    </a:p>
                  </a:txBody>
                  <a:tcPr marT="45725" marB="45725" marR="91450" marL="91450">
                    <a:lnL cap="flat" cmpd="sng" w="12700">
                      <a:solidFill>
                        <a:srgbClr val="000000"/>
                      </a:solidFill>
                      <a:prstDash val="solid"/>
                      <a:round/>
                      <a:headEnd len="sm" w="sm" type="none"/>
                      <a:tailEnd len="sm" w="sm" type="none"/>
                    </a:lnL>
                    <a:lnB cap="flat" cmpd="sng" w="12700">
                      <a:solidFill>
                        <a:srgbClr val="000000"/>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en-US" sz="1200" u="none" cap="none" strike="noStrike"/>
                        <a:t>What do you want to achieve?</a:t>
                      </a:r>
                      <a:endParaRPr/>
                    </a:p>
                  </a:txBody>
                  <a:tcPr marT="45725" marB="45725" marR="91450" marL="91450">
                    <a:lnB cap="flat" cmpd="sng" w="12700">
                      <a:solidFill>
                        <a:srgbClr val="000000"/>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en-US" sz="1200" u="none" cap="none" strike="noStrike"/>
                        <a:t>Who?</a:t>
                      </a:r>
                      <a:endParaRPr/>
                    </a:p>
                    <a:p>
                      <a:pPr indent="0" lvl="0" marL="0" marR="0" rtl="0" algn="ctr">
                        <a:spcBef>
                          <a:spcPts val="0"/>
                        </a:spcBef>
                        <a:spcAft>
                          <a:spcPts val="0"/>
                        </a:spcAft>
                        <a:buNone/>
                      </a:pPr>
                      <a:r>
                        <a:rPr lang="en-US" sz="1200" u="none" cap="none" strike="noStrike"/>
                        <a:t>What?</a:t>
                      </a:r>
                      <a:endParaRPr/>
                    </a:p>
                    <a:p>
                      <a:pPr indent="0" lvl="0" marL="0" marR="0" rtl="0" algn="ctr">
                        <a:spcBef>
                          <a:spcPts val="0"/>
                        </a:spcBef>
                        <a:spcAft>
                          <a:spcPts val="0"/>
                        </a:spcAft>
                        <a:buNone/>
                      </a:pPr>
                      <a:r>
                        <a:rPr lang="en-US" sz="1200" u="none" cap="none" strike="noStrike"/>
                        <a:t>Why?</a:t>
                      </a:r>
                      <a:endParaRPr/>
                    </a:p>
                    <a:p>
                      <a:pPr indent="0" lvl="0" marL="0" marR="0" rtl="0" algn="ctr">
                        <a:spcBef>
                          <a:spcPts val="0"/>
                        </a:spcBef>
                        <a:spcAft>
                          <a:spcPts val="0"/>
                        </a:spcAft>
                        <a:buNone/>
                      </a:pPr>
                      <a:r>
                        <a:rPr lang="en-US" sz="1200" u="none" cap="none" strike="noStrike"/>
                        <a:t>Where?</a:t>
                      </a:r>
                      <a:endParaRPr/>
                    </a:p>
                  </a:txBody>
                  <a:tcPr marT="45725" marB="45725" marR="91450" marL="91450">
                    <a:lnB cap="flat" cmpd="sng" w="12700">
                      <a:solidFill>
                        <a:srgbClr val="000000"/>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en-US" sz="1200" u="none" cap="none" strike="noStrike"/>
                        <a:t>How Much?</a:t>
                      </a:r>
                      <a:endParaRPr/>
                    </a:p>
                    <a:p>
                      <a:pPr indent="0" lvl="0" marL="0" marR="0" rtl="0" algn="ctr">
                        <a:spcBef>
                          <a:spcPts val="0"/>
                        </a:spcBef>
                        <a:spcAft>
                          <a:spcPts val="0"/>
                        </a:spcAft>
                        <a:buNone/>
                      </a:pPr>
                      <a:r>
                        <a:rPr lang="en-US" sz="1200" u="none" cap="none" strike="noStrike"/>
                        <a:t>How Often?</a:t>
                      </a:r>
                      <a:endParaRPr/>
                    </a:p>
                    <a:p>
                      <a:pPr indent="0" lvl="0" marL="0" marR="0" rtl="0" algn="ctr">
                        <a:spcBef>
                          <a:spcPts val="0"/>
                        </a:spcBef>
                        <a:spcAft>
                          <a:spcPts val="0"/>
                        </a:spcAft>
                        <a:buNone/>
                      </a:pPr>
                      <a:r>
                        <a:rPr lang="en-US" sz="1200" u="none" cap="none" strike="noStrike"/>
                        <a:t>How Many?</a:t>
                      </a:r>
                      <a:endParaRPr sz="1200" u="none" cap="none" strike="noStrike"/>
                    </a:p>
                  </a:txBody>
                  <a:tcPr marT="45725" marB="45725" marR="91450" marL="91450">
                    <a:lnB cap="flat" cmpd="sng" w="12700">
                      <a:solidFill>
                        <a:srgbClr val="000000"/>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en-US" sz="1200" u="none" cap="none" strike="noStrike"/>
                        <a:t>Is this achievable?</a:t>
                      </a:r>
                      <a:endParaRPr/>
                    </a:p>
                  </a:txBody>
                  <a:tcPr marT="45725" marB="45725" marR="91450" marL="91450">
                    <a:lnB cap="flat" cmpd="sng" w="12700">
                      <a:solidFill>
                        <a:srgbClr val="000000"/>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en-US" sz="1200" u="none" cap="none" strike="noStrike"/>
                        <a:t>How is it important to what you want to ultimately achieve?</a:t>
                      </a:r>
                      <a:endParaRPr sz="1200" u="none" cap="none" strike="noStrike"/>
                    </a:p>
                  </a:txBody>
                  <a:tcPr marT="45725" marB="45725" marR="91450" marL="91450">
                    <a:lnB cap="flat" cmpd="sng" w="12700">
                      <a:solidFill>
                        <a:srgbClr val="000000"/>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en-US" sz="1200" u="none" cap="none" strike="noStrike"/>
                        <a:t>By When?</a:t>
                      </a:r>
                      <a:endParaRPr/>
                    </a:p>
                  </a:txBody>
                  <a:tcPr marT="45725" marB="45725" marR="91450" marL="91450">
                    <a:lnR cap="flat" cmpd="sng" w="12700">
                      <a:solidFill>
                        <a:srgbClr val="000000"/>
                      </a:solidFill>
                      <a:prstDash val="solid"/>
                      <a:round/>
                      <a:headEnd len="sm" w="sm" type="none"/>
                      <a:tailEnd len="sm" w="sm" type="none"/>
                    </a:lnR>
                    <a:lnB cap="flat" cmpd="sng" w="12700">
                      <a:solidFill>
                        <a:srgbClr val="000000"/>
                      </a:solidFill>
                      <a:prstDash val="solid"/>
                      <a:round/>
                      <a:headEnd len="sm" w="sm" type="none"/>
                      <a:tailEnd len="sm" w="sm" type="none"/>
                    </a:lnB>
                  </a:tcPr>
                </a:tc>
              </a:tr>
              <a:tr h="659200">
                <a:tc>
                  <a:txBody>
                    <a:bodyPr>
                      <a:noAutofit/>
                    </a:bodyPr>
                    <a:lstStyle/>
                    <a:p>
                      <a:pPr indent="0" lvl="0" marL="0" marR="0" rtl="0" algn="l">
                        <a:spcBef>
                          <a:spcPts val="0"/>
                        </a:spcBef>
                        <a:spcAft>
                          <a:spcPts val="0"/>
                        </a:spcAft>
                        <a:buNone/>
                      </a:pPr>
                      <a:r>
                        <a:rPr lang="en-US" sz="1200" u="none" cap="none" strike="noStrike"/>
                        <a:t>S.M.A.R.T. Goal #1</a:t>
                      </a:r>
                      <a:endParaRPr/>
                    </a:p>
                  </a:txBody>
                  <a:tcPr marT="45725" marB="45725" marR="91450" marL="91450">
                    <a:lnL cap="flat" cmpd="sng" w="12700">
                      <a:solidFill>
                        <a:srgbClr val="000000"/>
                      </a:solidFill>
                      <a:prstDash val="solid"/>
                      <a:round/>
                      <a:headEnd len="sm" w="sm" type="none"/>
                      <a:tailEnd len="sm" w="sm" type="none"/>
                    </a:lnL>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l">
                        <a:spcBef>
                          <a:spcPts val="0"/>
                        </a:spcBef>
                        <a:spcAft>
                          <a:spcPts val="0"/>
                        </a:spcAft>
                        <a:buNone/>
                      </a:pPr>
                      <a:r>
                        <a:t/>
                      </a:r>
                      <a:endParaRPr sz="1200"/>
                    </a:p>
                    <a:p>
                      <a:pPr indent="0" lvl="0" marL="0" marR="0" rtl="0" algn="l">
                        <a:spcBef>
                          <a:spcPts val="0"/>
                        </a:spcBef>
                        <a:spcAft>
                          <a:spcPts val="0"/>
                        </a:spcAft>
                        <a:buNone/>
                      </a:pPr>
                      <a:r>
                        <a:t/>
                      </a:r>
                      <a:endParaRPr sz="1200"/>
                    </a:p>
                    <a:p>
                      <a:pPr indent="0" lvl="0" marL="0" marR="0" rtl="0" algn="l">
                        <a:spcBef>
                          <a:spcPts val="0"/>
                        </a:spcBef>
                        <a:spcAft>
                          <a:spcPts val="0"/>
                        </a:spcAft>
                        <a:buNone/>
                      </a:pPr>
                      <a:r>
                        <a:t/>
                      </a:r>
                      <a:endParaRPr sz="1200"/>
                    </a:p>
                    <a:p>
                      <a:pPr indent="0" lvl="0" marL="0" marR="0" rtl="0" algn="l">
                        <a:spcBef>
                          <a:spcPts val="0"/>
                        </a:spcBef>
                        <a:spcAft>
                          <a:spcPts val="0"/>
                        </a:spcAft>
                        <a:buNone/>
                      </a:pPr>
                      <a:r>
                        <a:t/>
                      </a:r>
                      <a:endParaRPr sz="1200"/>
                    </a:p>
                    <a:p>
                      <a:pPr indent="0" lvl="0" marL="0" marR="0" rtl="0" algn="l">
                        <a:spcBef>
                          <a:spcPts val="0"/>
                        </a:spcBef>
                        <a:spcAft>
                          <a:spcPts val="0"/>
                        </a:spcAft>
                        <a:buNone/>
                      </a:pPr>
                      <a:r>
                        <a:t/>
                      </a:r>
                      <a:endParaRPr sz="1200"/>
                    </a:p>
                  </a:txBody>
                  <a:tcPr marT="45725" marB="45725" marR="91450" marL="91450">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l">
                        <a:spcBef>
                          <a:spcPts val="0"/>
                        </a:spcBef>
                        <a:spcAft>
                          <a:spcPts val="0"/>
                        </a:spcAft>
                        <a:buNone/>
                      </a:pPr>
                      <a:r>
                        <a:t/>
                      </a:r>
                      <a:endParaRPr sz="1200"/>
                    </a:p>
                  </a:txBody>
                  <a:tcPr marT="45725" marB="45725" marR="91450" marL="91450">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l">
                        <a:spcBef>
                          <a:spcPts val="0"/>
                        </a:spcBef>
                        <a:spcAft>
                          <a:spcPts val="0"/>
                        </a:spcAft>
                        <a:buNone/>
                      </a:pPr>
                      <a:r>
                        <a:t/>
                      </a:r>
                      <a:endParaRPr sz="1200"/>
                    </a:p>
                  </a:txBody>
                  <a:tcPr marT="45725" marB="45725" marR="91450" marL="91450">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l">
                        <a:spcBef>
                          <a:spcPts val="0"/>
                        </a:spcBef>
                        <a:spcAft>
                          <a:spcPts val="0"/>
                        </a:spcAft>
                        <a:buNone/>
                      </a:pPr>
                      <a:r>
                        <a:t/>
                      </a:r>
                      <a:endParaRPr sz="1200"/>
                    </a:p>
                  </a:txBody>
                  <a:tcPr marT="45725" marB="45725" marR="91450" marL="91450">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l">
                        <a:spcBef>
                          <a:spcPts val="0"/>
                        </a:spcBef>
                        <a:spcAft>
                          <a:spcPts val="0"/>
                        </a:spcAft>
                        <a:buNone/>
                      </a:pPr>
                      <a:r>
                        <a:t/>
                      </a:r>
                      <a:endParaRPr sz="1200"/>
                    </a:p>
                  </a:txBody>
                  <a:tcPr marT="45725" marB="45725" marR="91450" marL="91450">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l">
                        <a:spcBef>
                          <a:spcPts val="0"/>
                        </a:spcBef>
                        <a:spcAft>
                          <a:spcPts val="0"/>
                        </a:spcAft>
                        <a:buNone/>
                      </a:pPr>
                      <a:r>
                        <a:t/>
                      </a:r>
                      <a:endParaRPr sz="1200"/>
                    </a:p>
                  </a:txBody>
                  <a:tcPr marT="45725" marB="45725" marR="91450" marL="91450">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22875">
                <a:tc>
                  <a:txBody>
                    <a:bodyPr>
                      <a:noAutofit/>
                    </a:bodyPr>
                    <a:lstStyle/>
                    <a:p>
                      <a:pPr indent="0" lvl="0" marL="0" marR="0" rtl="0" algn="l">
                        <a:lnSpc>
                          <a:spcPct val="100000"/>
                        </a:lnSpc>
                        <a:spcBef>
                          <a:spcPts val="0"/>
                        </a:spcBef>
                        <a:spcAft>
                          <a:spcPts val="0"/>
                        </a:spcAft>
                        <a:buClr>
                          <a:schemeClr val="dk1"/>
                        </a:buClr>
                        <a:buSzPts val="1200"/>
                        <a:buFont typeface="Calibri"/>
                        <a:buNone/>
                      </a:pPr>
                      <a:r>
                        <a:rPr lang="en-US" sz="1200"/>
                        <a:t>S.M.A.R.T. Goal #2</a:t>
                      </a:r>
                      <a:endParaRPr/>
                    </a:p>
                    <a:p>
                      <a:pPr indent="0" lvl="0" marL="0" marR="0" rtl="0" algn="l">
                        <a:spcBef>
                          <a:spcPts val="0"/>
                        </a:spcBef>
                        <a:spcAft>
                          <a:spcPts val="0"/>
                        </a:spcAft>
                        <a:buNone/>
                      </a:pPr>
                      <a:r>
                        <a:t/>
                      </a:r>
                      <a:endParaRPr sz="1200"/>
                    </a:p>
                  </a:txBody>
                  <a:tcPr marT="45725" marB="45725" marR="91450" marL="91450">
                    <a:lnL cap="flat" cmpd="sng" w="12700">
                      <a:solidFill>
                        <a:srgbClr val="000000"/>
                      </a:solidFill>
                      <a:prstDash val="solid"/>
                      <a:round/>
                      <a:headEnd len="sm" w="sm" type="none"/>
                      <a:tailEnd len="sm" w="sm" type="none"/>
                    </a:lnL>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l">
                        <a:spcBef>
                          <a:spcPts val="0"/>
                        </a:spcBef>
                        <a:spcAft>
                          <a:spcPts val="0"/>
                        </a:spcAft>
                        <a:buNone/>
                      </a:pPr>
                      <a:r>
                        <a:t/>
                      </a:r>
                      <a:endParaRPr sz="1200"/>
                    </a:p>
                    <a:p>
                      <a:pPr indent="0" lvl="0" marL="0" marR="0" rtl="0" algn="l">
                        <a:spcBef>
                          <a:spcPts val="0"/>
                        </a:spcBef>
                        <a:spcAft>
                          <a:spcPts val="0"/>
                        </a:spcAft>
                        <a:buNone/>
                      </a:pPr>
                      <a:r>
                        <a:t/>
                      </a:r>
                      <a:endParaRPr sz="1200"/>
                    </a:p>
                    <a:p>
                      <a:pPr indent="0" lvl="0" marL="0" marR="0" rtl="0" algn="l">
                        <a:spcBef>
                          <a:spcPts val="0"/>
                        </a:spcBef>
                        <a:spcAft>
                          <a:spcPts val="0"/>
                        </a:spcAft>
                        <a:buNone/>
                      </a:pPr>
                      <a:r>
                        <a:t/>
                      </a:r>
                      <a:endParaRPr sz="1200"/>
                    </a:p>
                    <a:p>
                      <a:pPr indent="0" lvl="0" marL="0" marR="0" rtl="0" algn="l">
                        <a:spcBef>
                          <a:spcPts val="0"/>
                        </a:spcBef>
                        <a:spcAft>
                          <a:spcPts val="0"/>
                        </a:spcAft>
                        <a:buNone/>
                      </a:pPr>
                      <a:r>
                        <a:t/>
                      </a:r>
                      <a:endParaRPr sz="1200"/>
                    </a:p>
                    <a:p>
                      <a:pPr indent="0" lvl="0" marL="0" marR="0" rtl="0" algn="l">
                        <a:spcBef>
                          <a:spcPts val="0"/>
                        </a:spcBef>
                        <a:spcAft>
                          <a:spcPts val="0"/>
                        </a:spcAft>
                        <a:buNone/>
                      </a:pPr>
                      <a:r>
                        <a:t/>
                      </a:r>
                      <a:endParaRPr sz="1200"/>
                    </a:p>
                    <a:p>
                      <a:pPr indent="0" lvl="0" marL="0" marR="0" rtl="0" algn="l">
                        <a:spcBef>
                          <a:spcPts val="0"/>
                        </a:spcBef>
                        <a:spcAft>
                          <a:spcPts val="0"/>
                        </a:spcAft>
                        <a:buNone/>
                      </a:pPr>
                      <a:r>
                        <a:t/>
                      </a:r>
                      <a:endParaRPr sz="1200"/>
                    </a:p>
                  </a:txBody>
                  <a:tcPr marT="45725" marB="45725" marR="91450" marL="91450">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l">
                        <a:spcBef>
                          <a:spcPts val="0"/>
                        </a:spcBef>
                        <a:spcAft>
                          <a:spcPts val="0"/>
                        </a:spcAft>
                        <a:buNone/>
                      </a:pPr>
                      <a:r>
                        <a:t/>
                      </a:r>
                      <a:endParaRPr sz="1200"/>
                    </a:p>
                  </a:txBody>
                  <a:tcPr marT="45725" marB="45725" marR="91450" marL="91450">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l">
                        <a:spcBef>
                          <a:spcPts val="0"/>
                        </a:spcBef>
                        <a:spcAft>
                          <a:spcPts val="0"/>
                        </a:spcAft>
                        <a:buNone/>
                      </a:pPr>
                      <a:r>
                        <a:t/>
                      </a:r>
                      <a:endParaRPr sz="1200"/>
                    </a:p>
                  </a:txBody>
                  <a:tcPr marT="45725" marB="45725" marR="91450" marL="91450">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l">
                        <a:spcBef>
                          <a:spcPts val="0"/>
                        </a:spcBef>
                        <a:spcAft>
                          <a:spcPts val="0"/>
                        </a:spcAft>
                        <a:buNone/>
                      </a:pPr>
                      <a:r>
                        <a:t/>
                      </a:r>
                      <a:endParaRPr sz="1200"/>
                    </a:p>
                  </a:txBody>
                  <a:tcPr marT="45725" marB="45725" marR="91450" marL="91450">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l">
                        <a:spcBef>
                          <a:spcPts val="0"/>
                        </a:spcBef>
                        <a:spcAft>
                          <a:spcPts val="0"/>
                        </a:spcAft>
                        <a:buNone/>
                      </a:pPr>
                      <a:r>
                        <a:t/>
                      </a:r>
                      <a:endParaRPr sz="1200"/>
                    </a:p>
                  </a:txBody>
                  <a:tcPr marT="45725" marB="45725" marR="91450" marL="91450">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l">
                        <a:spcBef>
                          <a:spcPts val="0"/>
                        </a:spcBef>
                        <a:spcAft>
                          <a:spcPts val="0"/>
                        </a:spcAft>
                        <a:buNone/>
                      </a:pPr>
                      <a:r>
                        <a:t/>
                      </a:r>
                      <a:endParaRPr sz="1200"/>
                    </a:p>
                  </a:txBody>
                  <a:tcPr marT="45725" marB="45725" marR="91450" marL="91450">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391" name="Google Shape;391;p23"/>
          <p:cNvSpPr txBox="1"/>
          <p:nvPr/>
        </p:nvSpPr>
        <p:spPr>
          <a:xfrm>
            <a:off x="504999" y="6040525"/>
            <a:ext cx="8441700" cy="461700"/>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Pair and Share - Draft initial S.M.A.R.T. goals</a:t>
            </a:r>
            <a:endParaRPr/>
          </a:p>
        </p:txBody>
      </p:sp>
      <p:pic>
        <p:nvPicPr>
          <p:cNvPr descr="IMPE17101_Logo_RGB.pdf" id="392" name="Google Shape;392;p23"/>
          <p:cNvPicPr preferRelativeResize="0"/>
          <p:nvPr/>
        </p:nvPicPr>
        <p:blipFill rotWithShape="1">
          <a:blip r:embed="rId3">
            <a:alphaModFix/>
          </a:blip>
          <a:srcRect b="0" l="0" r="0" t="0"/>
          <a:stretch/>
        </p:blipFill>
        <p:spPr>
          <a:xfrm>
            <a:off x="-8" y="-7"/>
            <a:ext cx="3657598" cy="1600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96" name="Shape 396"/>
        <p:cNvGrpSpPr/>
        <p:nvPr/>
      </p:nvGrpSpPr>
      <p:grpSpPr>
        <a:xfrm>
          <a:off x="0" y="0"/>
          <a:ext cx="0" cy="0"/>
          <a:chOff x="0" y="0"/>
          <a:chExt cx="0" cy="0"/>
        </a:xfrm>
      </p:grpSpPr>
      <p:sp>
        <p:nvSpPr>
          <p:cNvPr id="397" name="Google Shape;397;g5b74604709_0_18"/>
          <p:cNvSpPr txBox="1"/>
          <p:nvPr>
            <p:ph type="ctrTitle"/>
          </p:nvPr>
        </p:nvSpPr>
        <p:spPr>
          <a:xfrm>
            <a:off x="343350" y="692600"/>
            <a:ext cx="8457300" cy="1470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b="1" lang="en-US" sz="4000"/>
              <a:t>Schools That Can SMART GOAL</a:t>
            </a:r>
            <a:r>
              <a:rPr b="1" lang="en-US" sz="4000"/>
              <a:t> </a:t>
            </a:r>
            <a:endParaRPr b="1" sz="4000"/>
          </a:p>
        </p:txBody>
      </p:sp>
      <p:sp>
        <p:nvSpPr>
          <p:cNvPr id="398" name="Google Shape;398;g5b74604709_0_18"/>
          <p:cNvSpPr txBox="1"/>
          <p:nvPr>
            <p:ph idx="1" type="subTitle"/>
          </p:nvPr>
        </p:nvSpPr>
        <p:spPr>
          <a:xfrm>
            <a:off x="232575" y="2041225"/>
            <a:ext cx="8508900" cy="3518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888888"/>
              </a:buClr>
              <a:buSzPts val="3200"/>
              <a:buNone/>
            </a:pPr>
            <a:r>
              <a:rPr b="1" lang="en-US" sz="2400">
                <a:solidFill>
                  <a:srgbClr val="000000"/>
                </a:solidFill>
              </a:rPr>
              <a:t>Goal: </a:t>
            </a:r>
            <a:r>
              <a:rPr lang="en-US" sz="2400">
                <a:solidFill>
                  <a:srgbClr val="3C4043"/>
                </a:solidFill>
                <a:highlight>
                  <a:srgbClr val="FFFFFF"/>
                </a:highlight>
              </a:rPr>
              <a:t>By December 2020, STC Newark will have expanded the Career Skills Program to two additional high schools so that cohorts of at least 15 students per class year in each school (totaling over 200 Newark students per year) will be participating in robust career and technical education programs in their schools, preparing them for middle-skill, in-demand careers upon their future high school graduation, thus curtailing cycles of poverty for some students while filling regional labor market demands with qualified Newark talent.</a:t>
            </a:r>
            <a:endParaRPr sz="2400">
              <a:solidFill>
                <a:srgbClr val="000000"/>
              </a:solidFill>
            </a:endParaRPr>
          </a:p>
          <a:p>
            <a:pPr indent="0" lvl="0" marL="0" rtl="0" algn="l">
              <a:spcBef>
                <a:spcPts val="0"/>
              </a:spcBef>
              <a:spcAft>
                <a:spcPts val="0"/>
              </a:spcAft>
              <a:buClr>
                <a:srgbClr val="888888"/>
              </a:buClr>
              <a:buSzPts val="3200"/>
              <a:buNone/>
            </a:pPr>
            <a:r>
              <a:t/>
            </a:r>
            <a:endParaRPr sz="2400">
              <a:solidFill>
                <a:srgbClr val="000000"/>
              </a:solidFill>
            </a:endParaRPr>
          </a:p>
        </p:txBody>
      </p:sp>
      <p:pic>
        <p:nvPicPr>
          <p:cNvPr descr="IMPE17101_Logo_RGB.pdf" id="399" name="Google Shape;399;g5b74604709_0_18"/>
          <p:cNvPicPr preferRelativeResize="0"/>
          <p:nvPr/>
        </p:nvPicPr>
        <p:blipFill rotWithShape="1">
          <a:blip r:embed="rId3">
            <a:alphaModFix/>
          </a:blip>
          <a:srcRect b="0" l="0" r="0" t="0"/>
          <a:stretch/>
        </p:blipFill>
        <p:spPr>
          <a:xfrm>
            <a:off x="87275" y="0"/>
            <a:ext cx="2534551" cy="11088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03" name="Shape 403"/>
        <p:cNvGrpSpPr/>
        <p:nvPr/>
      </p:nvGrpSpPr>
      <p:grpSpPr>
        <a:xfrm>
          <a:off x="0" y="0"/>
          <a:ext cx="0" cy="0"/>
          <a:chOff x="0" y="0"/>
          <a:chExt cx="0" cy="0"/>
        </a:xfrm>
      </p:grpSpPr>
      <p:sp>
        <p:nvSpPr>
          <p:cNvPr id="404" name="Google Shape;404;p24"/>
          <p:cNvSpPr txBox="1"/>
          <p:nvPr>
            <p:ph type="ctrTitle"/>
          </p:nvPr>
        </p:nvSpPr>
        <p:spPr>
          <a:xfrm>
            <a:off x="343350" y="692600"/>
            <a:ext cx="8457300" cy="1470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US" sz="4000"/>
              <a:t>Modified </a:t>
            </a:r>
            <a:r>
              <a:rPr b="1" lang="en-US" sz="4000"/>
              <a:t>Exemplar from </a:t>
            </a:r>
            <a:r>
              <a:rPr b="1" lang="en-US" sz="4000">
                <a:extLst>
                  <a:ext uri="http://customooxmlschemas.google.com/">
                    <go:slidesCustomData xmlns:go="http://customooxmlschemas.google.com/" textRoundtripDataId="1"/>
                  </a:ext>
                </a:extLst>
              </a:rPr>
              <a:t>Applicant</a:t>
            </a:r>
            <a:r>
              <a:rPr b="1" lang="en-US" sz="4000"/>
              <a:t> </a:t>
            </a:r>
            <a:endParaRPr b="1" sz="4000"/>
          </a:p>
        </p:txBody>
      </p:sp>
      <p:sp>
        <p:nvSpPr>
          <p:cNvPr id="405" name="Google Shape;405;p24"/>
          <p:cNvSpPr txBox="1"/>
          <p:nvPr>
            <p:ph idx="1" type="subTitle"/>
          </p:nvPr>
        </p:nvSpPr>
        <p:spPr>
          <a:xfrm>
            <a:off x="232575" y="2041225"/>
            <a:ext cx="8508900" cy="3518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888888"/>
              </a:buClr>
              <a:buSzPts val="3200"/>
              <a:buNone/>
            </a:pPr>
            <a:r>
              <a:rPr b="1" lang="en-US" sz="2400">
                <a:solidFill>
                  <a:srgbClr val="000000"/>
                </a:solidFill>
              </a:rPr>
              <a:t>Goal 1: </a:t>
            </a:r>
            <a:r>
              <a:rPr lang="en-US" sz="2400">
                <a:solidFill>
                  <a:srgbClr val="000000"/>
                </a:solidFill>
              </a:rPr>
              <a:t>By January 31, 2020, 10 organizations and X staff will adopt and implement XXX Principles</a:t>
            </a:r>
            <a:br>
              <a:rPr lang="en-US" sz="2400">
                <a:solidFill>
                  <a:srgbClr val="000000"/>
                </a:solidFill>
              </a:rPr>
            </a:br>
            <a:endParaRPr sz="2400">
              <a:solidFill>
                <a:srgbClr val="000000"/>
              </a:solidFill>
            </a:endParaRPr>
          </a:p>
          <a:p>
            <a:pPr indent="0" lvl="0" marL="0" rtl="0" algn="l">
              <a:spcBef>
                <a:spcPts val="0"/>
              </a:spcBef>
              <a:spcAft>
                <a:spcPts val="0"/>
              </a:spcAft>
              <a:buClr>
                <a:srgbClr val="888888"/>
              </a:buClr>
              <a:buSzPts val="3200"/>
              <a:buNone/>
            </a:pPr>
            <a:r>
              <a:rPr b="1" lang="en-US" sz="2400">
                <a:solidFill>
                  <a:srgbClr val="000000"/>
                </a:solidFill>
              </a:rPr>
              <a:t>Goal 2: </a:t>
            </a:r>
            <a:r>
              <a:rPr lang="en-US" sz="2400">
                <a:solidFill>
                  <a:srgbClr val="000000"/>
                </a:solidFill>
              </a:rPr>
              <a:t>By January 31, 2020, 100 community members from the participating organizations will adopt and implement the XXX principle</a:t>
            </a:r>
            <a:br>
              <a:rPr lang="en-US" sz="2400">
                <a:solidFill>
                  <a:srgbClr val="000000"/>
                </a:solidFill>
              </a:rPr>
            </a:br>
            <a:endParaRPr sz="2400">
              <a:solidFill>
                <a:srgbClr val="000000"/>
              </a:solidFill>
            </a:endParaRPr>
          </a:p>
          <a:p>
            <a:pPr indent="0" lvl="0" marL="0" rtl="0" algn="l">
              <a:spcBef>
                <a:spcPts val="0"/>
              </a:spcBef>
              <a:spcAft>
                <a:spcPts val="0"/>
              </a:spcAft>
              <a:buClr>
                <a:srgbClr val="888888"/>
              </a:buClr>
              <a:buSzPts val="3200"/>
              <a:buNone/>
            </a:pPr>
            <a:r>
              <a:rPr b="1" lang="en-US" sz="2400">
                <a:solidFill>
                  <a:srgbClr val="000000"/>
                </a:solidFill>
              </a:rPr>
              <a:t>Goal 3:</a:t>
            </a:r>
            <a:r>
              <a:rPr lang="en-US" sz="2400">
                <a:solidFill>
                  <a:srgbClr val="000000"/>
                </a:solidFill>
              </a:rPr>
              <a:t> By January 31, 2020, 500 children from the participating organizations will be impacted by this XXX Initiative and will build skills they learn from </a:t>
            </a:r>
            <a:r>
              <a:rPr lang="en-US" sz="2400">
                <a:solidFill>
                  <a:srgbClr val="000000"/>
                </a:solidFill>
              </a:rPr>
              <a:t>the staff and curriculum and materials.</a:t>
            </a:r>
            <a:endParaRPr sz="2400">
              <a:solidFill>
                <a:srgbClr val="000000"/>
              </a:solidFill>
            </a:endParaRPr>
          </a:p>
          <a:p>
            <a:pPr indent="0" lvl="0" marL="0" rtl="0" algn="l">
              <a:spcBef>
                <a:spcPts val="0"/>
              </a:spcBef>
              <a:spcAft>
                <a:spcPts val="0"/>
              </a:spcAft>
              <a:buClr>
                <a:srgbClr val="888888"/>
              </a:buClr>
              <a:buSzPts val="3200"/>
              <a:buNone/>
            </a:pPr>
            <a:r>
              <a:t/>
            </a:r>
            <a:endParaRPr sz="2400">
              <a:solidFill>
                <a:srgbClr val="000000"/>
              </a:solidFill>
            </a:endParaRPr>
          </a:p>
        </p:txBody>
      </p:sp>
      <p:pic>
        <p:nvPicPr>
          <p:cNvPr descr="IMPE17101_Logo_RGB.pdf" id="406" name="Google Shape;406;p24"/>
          <p:cNvPicPr preferRelativeResize="0"/>
          <p:nvPr/>
        </p:nvPicPr>
        <p:blipFill rotWithShape="1">
          <a:blip r:embed="rId3">
            <a:alphaModFix/>
          </a:blip>
          <a:srcRect b="0" l="0" r="0" t="0"/>
          <a:stretch/>
        </p:blipFill>
        <p:spPr>
          <a:xfrm>
            <a:off x="87275" y="0"/>
            <a:ext cx="2534551" cy="11088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p11"/>
          <p:cNvSpPr txBox="1"/>
          <p:nvPr>
            <p:ph idx="1" type="body"/>
          </p:nvPr>
        </p:nvSpPr>
        <p:spPr>
          <a:xfrm>
            <a:off x="603488" y="1014600"/>
            <a:ext cx="8229600" cy="20913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dk1"/>
              </a:buClr>
              <a:buSzPts val="7200"/>
              <a:buNone/>
            </a:pPr>
            <a:r>
              <a:t/>
            </a:r>
            <a:endParaRPr b="1" sz="4400"/>
          </a:p>
          <a:p>
            <a:pPr indent="0" lvl="0" marL="0" rtl="0" algn="ctr">
              <a:spcBef>
                <a:spcPts val="720"/>
              </a:spcBef>
              <a:spcAft>
                <a:spcPts val="0"/>
              </a:spcAft>
              <a:buClr>
                <a:schemeClr val="dk1"/>
              </a:buClr>
              <a:buSzPts val="3600"/>
              <a:buNone/>
            </a:pPr>
            <a:r>
              <a:rPr b="1" lang="en-US" sz="4400"/>
              <a:t>General Feedback</a:t>
            </a:r>
            <a:endParaRPr b="1" sz="3600"/>
          </a:p>
        </p:txBody>
      </p:sp>
      <p:pic>
        <p:nvPicPr>
          <p:cNvPr descr="IMPE17101_Logo_RGB.pdf" id="412" name="Google Shape;412;p11"/>
          <p:cNvPicPr preferRelativeResize="0"/>
          <p:nvPr/>
        </p:nvPicPr>
        <p:blipFill rotWithShape="1">
          <a:blip r:embed="rId3">
            <a:alphaModFix/>
          </a:blip>
          <a:srcRect b="0" l="0" r="0" t="0"/>
          <a:stretch/>
        </p:blipFill>
        <p:spPr>
          <a:xfrm>
            <a:off x="2556934" y="304800"/>
            <a:ext cx="3657600" cy="1600200"/>
          </a:xfrm>
          <a:prstGeom prst="rect">
            <a:avLst/>
          </a:prstGeom>
          <a:noFill/>
          <a:ln>
            <a:noFill/>
          </a:ln>
        </p:spPr>
      </p:pic>
      <p:pic>
        <p:nvPicPr>
          <p:cNvPr id="413" name="Google Shape;413;p11"/>
          <p:cNvPicPr preferRelativeResize="0"/>
          <p:nvPr/>
        </p:nvPicPr>
        <p:blipFill>
          <a:blip r:embed="rId4">
            <a:alphaModFix/>
          </a:blip>
          <a:stretch>
            <a:fillRect/>
          </a:stretch>
        </p:blipFill>
        <p:spPr>
          <a:xfrm>
            <a:off x="1800625" y="3105900"/>
            <a:ext cx="5835325" cy="32823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sp>
        <p:nvSpPr>
          <p:cNvPr id="418" name="Google Shape;418;p9"/>
          <p:cNvSpPr txBox="1"/>
          <p:nvPr>
            <p:ph type="title"/>
          </p:nvPr>
        </p:nvSpPr>
        <p:spPr>
          <a:xfrm>
            <a:off x="457199" y="1028700"/>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3959"/>
              <a:buFont typeface="Calibri"/>
              <a:buNone/>
            </a:pPr>
            <a:r>
              <a:rPr b="1" lang="en-US" sz="3959"/>
              <a:t>Finalists and </a:t>
            </a:r>
            <a:br>
              <a:rPr b="1" lang="en-US" sz="3959"/>
            </a:br>
            <a:r>
              <a:rPr b="1" lang="en-US" sz="3959"/>
              <a:t>Semi-Finalists in 2017 and 2018:</a:t>
            </a:r>
            <a:endParaRPr b="1" sz="3959"/>
          </a:p>
        </p:txBody>
      </p:sp>
      <p:pic>
        <p:nvPicPr>
          <p:cNvPr descr="IMPE17101_Logo_RGB.pdf" id="419" name="Google Shape;419;p9"/>
          <p:cNvPicPr preferRelativeResize="0"/>
          <p:nvPr/>
        </p:nvPicPr>
        <p:blipFill rotWithShape="1">
          <a:blip r:embed="rId3">
            <a:alphaModFix/>
          </a:blip>
          <a:srcRect b="0" l="0" r="0" t="0"/>
          <a:stretch/>
        </p:blipFill>
        <p:spPr>
          <a:xfrm>
            <a:off x="0" y="0"/>
            <a:ext cx="3657600" cy="1600200"/>
          </a:xfrm>
          <a:prstGeom prst="rect">
            <a:avLst/>
          </a:prstGeom>
          <a:noFill/>
          <a:ln>
            <a:noFill/>
          </a:ln>
        </p:spPr>
      </p:pic>
      <p:sp>
        <p:nvSpPr>
          <p:cNvPr id="420" name="Google Shape;420;p9"/>
          <p:cNvSpPr txBox="1"/>
          <p:nvPr>
            <p:ph idx="1" type="body"/>
          </p:nvPr>
        </p:nvSpPr>
        <p:spPr>
          <a:xfrm>
            <a:off x="457199" y="2310401"/>
            <a:ext cx="8229600" cy="4163700"/>
          </a:xfrm>
          <a:prstGeom prst="rect">
            <a:avLst/>
          </a:prstGeom>
          <a:noFill/>
          <a:ln>
            <a:noFill/>
          </a:ln>
        </p:spPr>
        <p:txBody>
          <a:bodyPr anchorCtr="0" anchor="t" bIns="45700" lIns="91425" spcFirstLastPara="1" rIns="91425" wrap="square" tIns="45700">
            <a:normAutofit/>
          </a:bodyPr>
          <a:lstStyle/>
          <a:p>
            <a:pPr indent="-419100" lvl="0" marL="342900" rtl="0" algn="l">
              <a:spcBef>
                <a:spcPts val="0"/>
              </a:spcBef>
              <a:spcAft>
                <a:spcPts val="0"/>
              </a:spcAft>
              <a:buSzPts val="3000"/>
              <a:buChar char="•"/>
            </a:pPr>
            <a:r>
              <a:rPr lang="en-US" sz="3000"/>
              <a:t>Educated us on the issues or policies</a:t>
            </a:r>
            <a:endParaRPr sz="3000"/>
          </a:p>
          <a:p>
            <a:pPr indent="-381000" lvl="0" marL="342900" rtl="0" algn="l">
              <a:spcBef>
                <a:spcPts val="0"/>
              </a:spcBef>
              <a:spcAft>
                <a:spcPts val="0"/>
              </a:spcAft>
              <a:buClr>
                <a:schemeClr val="dk1"/>
              </a:buClr>
              <a:buSzPts val="3000"/>
              <a:buChar char="•"/>
            </a:pPr>
            <a:r>
              <a:rPr lang="en-US" sz="3000"/>
              <a:t>Clearly demonstrated need</a:t>
            </a:r>
            <a:endParaRPr sz="3000"/>
          </a:p>
          <a:p>
            <a:pPr indent="-381000" lvl="0" marL="342900" rtl="0" algn="l">
              <a:spcBef>
                <a:spcPts val="480"/>
              </a:spcBef>
              <a:spcAft>
                <a:spcPts val="0"/>
              </a:spcAft>
              <a:buClr>
                <a:schemeClr val="dk1"/>
              </a:buClr>
              <a:buSzPts val="3000"/>
              <a:buChar char="•"/>
            </a:pPr>
            <a:r>
              <a:rPr lang="en-US" sz="3000"/>
              <a:t>Showed us why they were the organization to meet that need</a:t>
            </a:r>
            <a:endParaRPr sz="3000"/>
          </a:p>
          <a:p>
            <a:pPr indent="-381000" lvl="0" marL="342900" rtl="0" algn="l">
              <a:spcBef>
                <a:spcPts val="480"/>
              </a:spcBef>
              <a:spcAft>
                <a:spcPts val="0"/>
              </a:spcAft>
              <a:buClr>
                <a:schemeClr val="dk1"/>
              </a:buClr>
              <a:buSzPts val="3000"/>
              <a:buChar char="•"/>
            </a:pPr>
            <a:r>
              <a:rPr lang="en-US" sz="3000"/>
              <a:t>Showed us they were ready to get to work </a:t>
            </a:r>
            <a:endParaRPr sz="3000"/>
          </a:p>
          <a:p>
            <a:pPr indent="-381000" lvl="0" marL="342900" rtl="0" algn="l">
              <a:spcBef>
                <a:spcPts val="480"/>
              </a:spcBef>
              <a:spcAft>
                <a:spcPts val="0"/>
              </a:spcAft>
              <a:buClr>
                <a:schemeClr val="dk1"/>
              </a:buClr>
              <a:buSzPts val="3000"/>
              <a:buChar char="•"/>
            </a:pPr>
            <a:r>
              <a:rPr lang="en-US" sz="3000"/>
              <a:t>Had clear </a:t>
            </a:r>
            <a:r>
              <a:rPr b="1" lang="en-US" sz="3000"/>
              <a:t>detailed </a:t>
            </a:r>
            <a:r>
              <a:rPr lang="en-US" sz="3000"/>
              <a:t>budgets, program and evaluation plans</a:t>
            </a:r>
            <a:endParaRPr sz="3000"/>
          </a:p>
          <a:p>
            <a:pPr indent="-381000" lvl="0" marL="342900" rtl="0" algn="l">
              <a:spcBef>
                <a:spcPts val="480"/>
              </a:spcBef>
              <a:spcAft>
                <a:spcPts val="0"/>
              </a:spcAft>
              <a:buClr>
                <a:schemeClr val="dk1"/>
              </a:buClr>
              <a:buSzPts val="3000"/>
              <a:buChar char="•"/>
            </a:pPr>
            <a:r>
              <a:rPr lang="en-US" sz="3000"/>
              <a:t>Gave us confidence that they could handle the additional work and money</a:t>
            </a:r>
            <a:endParaRPr b="1" sz="3000"/>
          </a:p>
          <a:p>
            <a:pPr indent="-228600" lvl="0" marL="342900" rtl="0" algn="l">
              <a:spcBef>
                <a:spcPts val="360"/>
              </a:spcBef>
              <a:spcAft>
                <a:spcPts val="0"/>
              </a:spcAft>
              <a:buClr>
                <a:schemeClr val="dk1"/>
              </a:buClr>
              <a:buSzPts val="1800"/>
              <a:buNone/>
            </a:pPr>
            <a:r>
              <a:t/>
            </a:r>
            <a:endParaRPr sz="1800"/>
          </a:p>
          <a:p>
            <a:pPr indent="-171450" lvl="1" marL="742950" rtl="0" algn="l">
              <a:spcBef>
                <a:spcPts val="360"/>
              </a:spcBef>
              <a:spcAft>
                <a:spcPts val="0"/>
              </a:spcAft>
              <a:buClr>
                <a:schemeClr val="dk1"/>
              </a:buClr>
              <a:buSzPts val="1800"/>
              <a:buNone/>
            </a:pPr>
            <a:r>
              <a:t/>
            </a:r>
            <a:endParaRPr sz="1800"/>
          </a:p>
          <a:p>
            <a:pPr indent="-228600" lvl="0" marL="342900" rtl="0" algn="l">
              <a:spcBef>
                <a:spcPts val="360"/>
              </a:spcBef>
              <a:spcAft>
                <a:spcPts val="0"/>
              </a:spcAft>
              <a:buClr>
                <a:schemeClr val="dk1"/>
              </a:buClr>
              <a:buSzPts val="1800"/>
              <a:buNone/>
            </a:pPr>
            <a:r>
              <a:t/>
            </a:r>
            <a:endParaRPr sz="1800"/>
          </a:p>
          <a:p>
            <a:pPr indent="-228600" lvl="0" marL="342900" rtl="0" algn="l">
              <a:spcBef>
                <a:spcPts val="360"/>
              </a:spcBef>
              <a:spcAft>
                <a:spcPts val="0"/>
              </a:spcAft>
              <a:buClr>
                <a:schemeClr val="dk1"/>
              </a:buClr>
              <a:buSzPts val="1800"/>
              <a:buNone/>
            </a:pPr>
            <a:r>
              <a:t/>
            </a:r>
            <a:endParaRPr sz="1800"/>
          </a:p>
          <a:p>
            <a:pPr indent="-139700" lvl="0" marL="342900" rtl="0" algn="l">
              <a:spcBef>
                <a:spcPts val="640"/>
              </a:spcBef>
              <a:spcAft>
                <a:spcPts val="0"/>
              </a:spcAft>
              <a:buClr>
                <a:schemeClr val="dk1"/>
              </a:buClr>
              <a:buSzPts val="3200"/>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g5b5fbb2274_1_1"/>
          <p:cNvSpPr txBox="1"/>
          <p:nvPr>
            <p:ph type="title"/>
          </p:nvPr>
        </p:nvSpPr>
        <p:spPr>
          <a:xfrm>
            <a:off x="340200" y="663325"/>
            <a:ext cx="90345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959"/>
              <a:buFont typeface="Calibri"/>
              <a:buNone/>
            </a:pPr>
            <a:r>
              <a:rPr lang="en-US" sz="3959"/>
              <a:t>INSPIRE US!</a:t>
            </a:r>
            <a:endParaRPr b="1"/>
          </a:p>
        </p:txBody>
      </p:sp>
      <p:pic>
        <p:nvPicPr>
          <p:cNvPr descr="IMPE17101_Logo_RGB.pdf" id="426" name="Google Shape;426;g5b5fbb2274_1_1"/>
          <p:cNvPicPr preferRelativeResize="0"/>
          <p:nvPr/>
        </p:nvPicPr>
        <p:blipFill rotWithShape="1">
          <a:blip r:embed="rId3">
            <a:alphaModFix/>
          </a:blip>
          <a:srcRect b="0" l="0" r="0" t="0"/>
          <a:stretch/>
        </p:blipFill>
        <p:spPr>
          <a:xfrm>
            <a:off x="0" y="0"/>
            <a:ext cx="3085077" cy="1349726"/>
          </a:xfrm>
          <a:prstGeom prst="rect">
            <a:avLst/>
          </a:prstGeom>
          <a:noFill/>
          <a:ln>
            <a:noFill/>
          </a:ln>
        </p:spPr>
      </p:pic>
      <p:pic>
        <p:nvPicPr>
          <p:cNvPr id="427" name="Google Shape;427;g5b5fbb2274_1_1"/>
          <p:cNvPicPr preferRelativeResize="0"/>
          <p:nvPr/>
        </p:nvPicPr>
        <p:blipFill>
          <a:blip r:embed="rId4">
            <a:alphaModFix/>
          </a:blip>
          <a:stretch>
            <a:fillRect/>
          </a:stretch>
        </p:blipFill>
        <p:spPr>
          <a:xfrm>
            <a:off x="1198650" y="2134575"/>
            <a:ext cx="6892850" cy="3881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Google Shape;432;p10"/>
          <p:cNvSpPr txBox="1"/>
          <p:nvPr>
            <p:ph type="title"/>
          </p:nvPr>
        </p:nvSpPr>
        <p:spPr>
          <a:xfrm>
            <a:off x="340200" y="663325"/>
            <a:ext cx="90345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3959"/>
              <a:buFont typeface="Calibri"/>
              <a:buNone/>
            </a:pPr>
            <a:r>
              <a:rPr lang="en-US" sz="3959"/>
              <a:t> </a:t>
            </a:r>
            <a:r>
              <a:rPr b="1" lang="en-US" sz="3959"/>
              <a:t>Projects did not advance </a:t>
            </a:r>
            <a:r>
              <a:rPr b="1" lang="en-US" sz="3959"/>
              <a:t>when:</a:t>
            </a:r>
            <a:endParaRPr b="1"/>
          </a:p>
        </p:txBody>
      </p:sp>
      <p:sp>
        <p:nvSpPr>
          <p:cNvPr id="433" name="Google Shape;433;p10"/>
          <p:cNvSpPr txBox="1"/>
          <p:nvPr>
            <p:ph idx="1" type="body"/>
          </p:nvPr>
        </p:nvSpPr>
        <p:spPr>
          <a:xfrm>
            <a:off x="408625" y="1570325"/>
            <a:ext cx="8561400" cy="4203600"/>
          </a:xfrm>
          <a:prstGeom prst="rect">
            <a:avLst/>
          </a:prstGeom>
          <a:noFill/>
          <a:ln>
            <a:noFill/>
          </a:ln>
        </p:spPr>
        <p:txBody>
          <a:bodyPr anchorCtr="0" anchor="t" bIns="45700" lIns="91425" spcFirstLastPara="1" rIns="91425" wrap="square" tIns="45700">
            <a:noAutofit/>
          </a:bodyPr>
          <a:lstStyle/>
          <a:p>
            <a:pPr indent="-374650" lvl="0" marL="342900" rtl="0" algn="l">
              <a:spcBef>
                <a:spcPts val="0"/>
              </a:spcBef>
              <a:spcAft>
                <a:spcPts val="0"/>
              </a:spcAft>
              <a:buClr>
                <a:schemeClr val="dk1"/>
              </a:buClr>
              <a:buSzPts val="2500"/>
              <a:buChar char="•"/>
            </a:pPr>
            <a:r>
              <a:rPr lang="en-US" sz="2500"/>
              <a:t>We weren’t sure what the project was, specifically</a:t>
            </a:r>
            <a:endParaRPr sz="2500"/>
          </a:p>
          <a:p>
            <a:pPr indent="-374650" lvl="0" marL="342900" rtl="0" algn="l">
              <a:spcBef>
                <a:spcPts val="400"/>
              </a:spcBef>
              <a:spcAft>
                <a:spcPts val="0"/>
              </a:spcAft>
              <a:buClr>
                <a:schemeClr val="dk1"/>
              </a:buClr>
              <a:buSzPts val="2500"/>
              <a:buChar char="•"/>
            </a:pPr>
            <a:r>
              <a:rPr lang="en-US" sz="2500"/>
              <a:t>We weren’t sure where/how they planned to spend the money</a:t>
            </a:r>
            <a:endParaRPr sz="2500"/>
          </a:p>
          <a:p>
            <a:pPr indent="-374650" lvl="0" marL="342900" rtl="0" algn="l">
              <a:spcBef>
                <a:spcPts val="400"/>
              </a:spcBef>
              <a:spcAft>
                <a:spcPts val="0"/>
              </a:spcAft>
              <a:buClr>
                <a:schemeClr val="dk1"/>
              </a:buClr>
              <a:buSzPts val="2500"/>
              <a:buChar char="•"/>
            </a:pPr>
            <a:r>
              <a:rPr lang="en-US" sz="2500"/>
              <a:t>The request seemed to continue ongoing operations</a:t>
            </a:r>
            <a:endParaRPr sz="2500"/>
          </a:p>
          <a:p>
            <a:pPr indent="-374650" lvl="0" marL="342900" rtl="0" algn="l">
              <a:spcBef>
                <a:spcPts val="400"/>
              </a:spcBef>
              <a:spcAft>
                <a:spcPts val="0"/>
              </a:spcAft>
              <a:buClr>
                <a:schemeClr val="dk1"/>
              </a:buClr>
              <a:buSzPts val="2500"/>
              <a:buChar char="•"/>
            </a:pPr>
            <a:r>
              <a:rPr lang="en-US" sz="2500"/>
              <a:t>Necessary partners and/or additional funding were not yet identified, clarified or secured</a:t>
            </a:r>
            <a:endParaRPr sz="2500"/>
          </a:p>
          <a:p>
            <a:pPr indent="-374650" lvl="0" marL="342900" rtl="0" algn="l">
              <a:spcBef>
                <a:spcPts val="400"/>
              </a:spcBef>
              <a:spcAft>
                <a:spcPts val="0"/>
              </a:spcAft>
              <a:buClr>
                <a:schemeClr val="dk1"/>
              </a:buClr>
              <a:buSzPts val="2500"/>
              <a:buChar char="•"/>
            </a:pPr>
            <a:r>
              <a:rPr lang="en-US" sz="2500"/>
              <a:t>Funding seemed unnecessary</a:t>
            </a:r>
            <a:endParaRPr sz="2500"/>
          </a:p>
          <a:p>
            <a:pPr indent="-374650" lvl="0" marL="342900" rtl="0" algn="l">
              <a:spcBef>
                <a:spcPts val="400"/>
              </a:spcBef>
              <a:spcAft>
                <a:spcPts val="0"/>
              </a:spcAft>
              <a:buClr>
                <a:schemeClr val="dk1"/>
              </a:buClr>
              <a:buSzPts val="2500"/>
              <a:buChar char="•"/>
            </a:pPr>
            <a:r>
              <a:rPr lang="en-US" sz="2500"/>
              <a:t>Staffing seemed inadequate, or there was not a clear plan to achieve needed staffing</a:t>
            </a:r>
            <a:endParaRPr sz="2500"/>
          </a:p>
          <a:p>
            <a:pPr indent="-374650" lvl="0" marL="342900" rtl="0" algn="l">
              <a:spcBef>
                <a:spcPts val="400"/>
              </a:spcBef>
              <a:spcAft>
                <a:spcPts val="0"/>
              </a:spcAft>
              <a:buClr>
                <a:schemeClr val="dk1"/>
              </a:buClr>
              <a:buSzPts val="2500"/>
              <a:buChar char="•"/>
            </a:pPr>
            <a:r>
              <a:rPr lang="en-US" sz="2500"/>
              <a:t>Evaluation was not thoroughly described/defined</a:t>
            </a:r>
            <a:endParaRPr sz="2500"/>
          </a:p>
          <a:p>
            <a:pPr indent="-387350" lvl="0" marL="342900" rtl="0" algn="l">
              <a:spcBef>
                <a:spcPts val="400"/>
              </a:spcBef>
              <a:spcAft>
                <a:spcPts val="0"/>
              </a:spcAft>
              <a:buSzPts val="2500"/>
              <a:buChar char="•"/>
            </a:pPr>
            <a:r>
              <a:rPr b="1" lang="en-US" sz="2500"/>
              <a:t>The impact/change wasn’t apparent</a:t>
            </a:r>
            <a:endParaRPr b="1" sz="2500"/>
          </a:p>
          <a:p>
            <a:pPr indent="-215900" lvl="0" marL="342900" rtl="0" algn="l">
              <a:spcBef>
                <a:spcPts val="400"/>
              </a:spcBef>
              <a:spcAft>
                <a:spcPts val="0"/>
              </a:spcAft>
              <a:buClr>
                <a:schemeClr val="dk1"/>
              </a:buClr>
              <a:buSzPts val="2000"/>
              <a:buNone/>
            </a:pPr>
            <a:r>
              <a:t/>
            </a:r>
            <a:endParaRPr sz="2500"/>
          </a:p>
        </p:txBody>
      </p:sp>
      <p:pic>
        <p:nvPicPr>
          <p:cNvPr descr="IMPE17101_Logo_RGB.pdf" id="434" name="Google Shape;434;p10"/>
          <p:cNvPicPr preferRelativeResize="0"/>
          <p:nvPr/>
        </p:nvPicPr>
        <p:blipFill rotWithShape="1">
          <a:blip r:embed="rId3">
            <a:alphaModFix/>
          </a:blip>
          <a:srcRect b="0" l="0" r="0" t="0"/>
          <a:stretch/>
        </p:blipFill>
        <p:spPr>
          <a:xfrm>
            <a:off x="0" y="0"/>
            <a:ext cx="3085077" cy="13497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sp>
        <p:nvSpPr>
          <p:cNvPr id="439" name="Google Shape;439;g5b5fb4e783_1_55"/>
          <p:cNvSpPr txBox="1"/>
          <p:nvPr>
            <p:ph idx="1" type="body"/>
          </p:nvPr>
        </p:nvSpPr>
        <p:spPr>
          <a:xfrm>
            <a:off x="457200" y="1032000"/>
            <a:ext cx="8229600" cy="2091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7200"/>
              <a:buNone/>
            </a:pPr>
            <a:r>
              <a:t/>
            </a:r>
            <a:endParaRPr b="1" sz="4400"/>
          </a:p>
          <a:p>
            <a:pPr indent="0" lvl="0" marL="0" rtl="0" algn="ctr">
              <a:spcBef>
                <a:spcPts val="720"/>
              </a:spcBef>
              <a:spcAft>
                <a:spcPts val="0"/>
              </a:spcAft>
              <a:buClr>
                <a:schemeClr val="dk1"/>
              </a:buClr>
              <a:buSzPts val="3600"/>
              <a:buNone/>
            </a:pPr>
            <a:r>
              <a:rPr b="1" lang="en-US" sz="4400"/>
              <a:t>Q&amp;A</a:t>
            </a:r>
            <a:endParaRPr b="1" sz="3600"/>
          </a:p>
        </p:txBody>
      </p:sp>
      <p:pic>
        <p:nvPicPr>
          <p:cNvPr descr="IMPE17101_Logo_RGB.pdf" id="440" name="Google Shape;440;g5b5fb4e783_1_55"/>
          <p:cNvPicPr preferRelativeResize="0"/>
          <p:nvPr/>
        </p:nvPicPr>
        <p:blipFill rotWithShape="1">
          <a:blip r:embed="rId3">
            <a:alphaModFix/>
          </a:blip>
          <a:srcRect b="0" l="0" r="0" t="0"/>
          <a:stretch/>
        </p:blipFill>
        <p:spPr>
          <a:xfrm>
            <a:off x="9" y="84600"/>
            <a:ext cx="3657598" cy="1600200"/>
          </a:xfrm>
          <a:prstGeom prst="rect">
            <a:avLst/>
          </a:prstGeom>
          <a:noFill/>
          <a:ln>
            <a:noFill/>
          </a:ln>
        </p:spPr>
      </p:pic>
      <p:pic>
        <p:nvPicPr>
          <p:cNvPr id="441" name="Google Shape;441;g5b5fb4e783_1_55"/>
          <p:cNvPicPr preferRelativeResize="0"/>
          <p:nvPr/>
        </p:nvPicPr>
        <p:blipFill>
          <a:blip r:embed="rId4">
            <a:alphaModFix/>
          </a:blip>
          <a:stretch>
            <a:fillRect/>
          </a:stretch>
        </p:blipFill>
        <p:spPr>
          <a:xfrm>
            <a:off x="2532628" y="2664825"/>
            <a:ext cx="4835850" cy="36269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sp>
        <p:nvSpPr>
          <p:cNvPr id="446" name="Google Shape;446;p25"/>
          <p:cNvSpPr txBox="1"/>
          <p:nvPr>
            <p:ph type="ctrTitle"/>
          </p:nvPr>
        </p:nvSpPr>
        <p:spPr>
          <a:xfrm>
            <a:off x="685800" y="2197001"/>
            <a:ext cx="7772400" cy="2635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3959"/>
              <a:buFont typeface="Calibri"/>
              <a:buNone/>
            </a:pPr>
            <a:r>
              <a:rPr lang="en-US" sz="3959">
                <a:highlight>
                  <a:srgbClr val="FEFEFE"/>
                </a:highlight>
              </a:rPr>
              <a:t>Please stay tuned for application link/upload and thank you for being here today!</a:t>
            </a:r>
            <a:endParaRPr sz="3959">
              <a:highlight>
                <a:srgbClr val="FEFEFE"/>
              </a:highlight>
            </a:endParaRPr>
          </a:p>
        </p:txBody>
      </p:sp>
      <p:pic>
        <p:nvPicPr>
          <p:cNvPr descr="IMPE17101_Logo_RGB.pdf" id="447" name="Google Shape;447;p25"/>
          <p:cNvPicPr preferRelativeResize="0"/>
          <p:nvPr/>
        </p:nvPicPr>
        <p:blipFill rotWithShape="1">
          <a:blip r:embed="rId3">
            <a:alphaModFix/>
          </a:blip>
          <a:srcRect b="0" l="0" r="0" t="0"/>
          <a:stretch/>
        </p:blipFill>
        <p:spPr>
          <a:xfrm>
            <a:off x="85367" y="64018"/>
            <a:ext cx="3657598" cy="1600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3"/>
          <p:cNvSpPr txBox="1"/>
          <p:nvPr>
            <p:ph type="title"/>
          </p:nvPr>
        </p:nvSpPr>
        <p:spPr>
          <a:xfrm>
            <a:off x="2551677" y="1128791"/>
            <a:ext cx="4797624" cy="987693"/>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accent3"/>
              </a:buClr>
              <a:buSzPts val="3600"/>
              <a:buFont typeface="Calibri"/>
              <a:buNone/>
            </a:pPr>
            <a:r>
              <a:rPr lang="en-US" sz="3600">
                <a:solidFill>
                  <a:schemeClr val="accent3"/>
                </a:solidFill>
              </a:rPr>
              <a:t>How Does it Work?</a:t>
            </a:r>
            <a:endParaRPr/>
          </a:p>
        </p:txBody>
      </p:sp>
      <p:sp>
        <p:nvSpPr>
          <p:cNvPr id="182" name="Google Shape;182;p3"/>
          <p:cNvSpPr txBox="1"/>
          <p:nvPr>
            <p:ph idx="1" type="body"/>
          </p:nvPr>
        </p:nvSpPr>
        <p:spPr>
          <a:xfrm>
            <a:off x="770562" y="2311685"/>
            <a:ext cx="3698696" cy="109933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200"/>
              <a:buNone/>
            </a:pPr>
            <a:r>
              <a:rPr lang="en-US"/>
              <a:t> </a:t>
            </a:r>
            <a:endParaRPr/>
          </a:p>
        </p:txBody>
      </p:sp>
      <p:pic>
        <p:nvPicPr>
          <p:cNvPr descr="IMPE17101_Logo_RGB.pdf" id="183" name="Google Shape;183;p3"/>
          <p:cNvPicPr preferRelativeResize="0"/>
          <p:nvPr/>
        </p:nvPicPr>
        <p:blipFill rotWithShape="1">
          <a:blip r:embed="rId3">
            <a:alphaModFix/>
          </a:blip>
          <a:srcRect b="0" l="0" r="0" t="0"/>
          <a:stretch/>
        </p:blipFill>
        <p:spPr>
          <a:xfrm>
            <a:off x="617617" y="173193"/>
            <a:ext cx="3657600" cy="1600200"/>
          </a:xfrm>
          <a:prstGeom prst="rect">
            <a:avLst/>
          </a:prstGeom>
          <a:noFill/>
          <a:ln>
            <a:noFill/>
          </a:ln>
        </p:spPr>
      </p:pic>
      <p:pic>
        <p:nvPicPr>
          <p:cNvPr id="184" name="Google Shape;184;p3"/>
          <p:cNvPicPr preferRelativeResize="0"/>
          <p:nvPr/>
        </p:nvPicPr>
        <p:blipFill rotWithShape="1">
          <a:blip r:embed="rId4">
            <a:alphaModFix/>
          </a:blip>
          <a:srcRect b="0" l="0" r="0" t="0"/>
          <a:stretch/>
        </p:blipFill>
        <p:spPr>
          <a:xfrm>
            <a:off x="205125" y="2408800"/>
            <a:ext cx="8888901" cy="3429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g5b5fb4e783_1_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accent3"/>
              </a:buClr>
              <a:buSzPts val="4400"/>
              <a:buFont typeface="Calibri"/>
              <a:buNone/>
            </a:pPr>
            <a:r>
              <a:rPr lang="en-US">
                <a:solidFill>
                  <a:schemeClr val="accent3"/>
                </a:solidFill>
              </a:rPr>
              <a:t>We are not alone…</a:t>
            </a:r>
            <a:endParaRPr/>
          </a:p>
        </p:txBody>
      </p:sp>
      <p:sp>
        <p:nvSpPr>
          <p:cNvPr id="190" name="Google Shape;190;g5b5fb4e783_1_0"/>
          <p:cNvSpPr txBox="1"/>
          <p:nvPr>
            <p:ph idx="1" type="body"/>
          </p:nvPr>
        </p:nvSpPr>
        <p:spPr>
          <a:xfrm>
            <a:off x="4511200" y="1410500"/>
            <a:ext cx="4558500" cy="4966200"/>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rgbClr val="434343"/>
              </a:buClr>
              <a:buSzPts val="2000"/>
              <a:buChar char="•"/>
            </a:pPr>
            <a:r>
              <a:rPr lang="en-US" sz="2000">
                <a:solidFill>
                  <a:srgbClr val="434343"/>
                </a:solidFill>
              </a:rPr>
              <a:t>There are more than 70 other chapters of Impact 100 in the U.S. and Australia including 4 in NJ!</a:t>
            </a:r>
            <a:endParaRPr>
              <a:solidFill>
                <a:srgbClr val="434343"/>
              </a:solidFill>
            </a:endParaRPr>
          </a:p>
          <a:p>
            <a:pPr indent="0" lvl="0" marL="0" rtl="0" algn="l">
              <a:lnSpc>
                <a:spcPct val="80000"/>
              </a:lnSpc>
              <a:spcBef>
                <a:spcPts val="400"/>
              </a:spcBef>
              <a:spcAft>
                <a:spcPts val="0"/>
              </a:spcAft>
              <a:buClr>
                <a:schemeClr val="dk1"/>
              </a:buClr>
              <a:buSzPts val="2000"/>
              <a:buNone/>
            </a:pPr>
            <a:r>
              <a:t/>
            </a:r>
            <a:endParaRPr sz="2000">
              <a:solidFill>
                <a:srgbClr val="434343"/>
              </a:solidFill>
            </a:endParaRPr>
          </a:p>
          <a:p>
            <a:pPr indent="-342900" lvl="0" marL="342900" rtl="0" algn="l">
              <a:lnSpc>
                <a:spcPct val="80000"/>
              </a:lnSpc>
              <a:spcBef>
                <a:spcPts val="400"/>
              </a:spcBef>
              <a:spcAft>
                <a:spcPts val="0"/>
              </a:spcAft>
              <a:buClr>
                <a:srgbClr val="434343"/>
              </a:buClr>
              <a:buSzPts val="2000"/>
              <a:buChar char="•"/>
            </a:pPr>
            <a:r>
              <a:rPr lang="en-US" sz="2000">
                <a:solidFill>
                  <a:srgbClr val="434343"/>
                </a:solidFill>
              </a:rPr>
              <a:t>By the end of 2017, Impact Groups in the U.S.  had granted more than $55 million, and that number is growing</a:t>
            </a:r>
            <a:endParaRPr>
              <a:solidFill>
                <a:srgbClr val="434343"/>
              </a:solidFill>
            </a:endParaRPr>
          </a:p>
          <a:p>
            <a:pPr indent="0" lvl="0" marL="0" rtl="0" algn="l">
              <a:lnSpc>
                <a:spcPct val="80000"/>
              </a:lnSpc>
              <a:spcBef>
                <a:spcPts val="400"/>
              </a:spcBef>
              <a:spcAft>
                <a:spcPts val="0"/>
              </a:spcAft>
              <a:buClr>
                <a:schemeClr val="dk1"/>
              </a:buClr>
              <a:buSzPts val="2000"/>
              <a:buNone/>
            </a:pPr>
            <a:r>
              <a:t/>
            </a:r>
            <a:endParaRPr sz="2000">
              <a:solidFill>
                <a:srgbClr val="434343"/>
              </a:solidFill>
            </a:endParaRPr>
          </a:p>
          <a:p>
            <a:pPr indent="-342900" lvl="0" marL="342900" rtl="0" algn="l">
              <a:lnSpc>
                <a:spcPct val="80000"/>
              </a:lnSpc>
              <a:spcBef>
                <a:spcPts val="400"/>
              </a:spcBef>
              <a:spcAft>
                <a:spcPts val="0"/>
              </a:spcAft>
              <a:buClr>
                <a:srgbClr val="434343"/>
              </a:buClr>
              <a:buSzPts val="2000"/>
              <a:buChar char="•"/>
            </a:pPr>
            <a:r>
              <a:rPr lang="en-US" sz="2000">
                <a:solidFill>
                  <a:srgbClr val="434343"/>
                </a:solidFill>
              </a:rPr>
              <a:t>In 2017, Impact Chapters Gave away more than $10 million</a:t>
            </a:r>
            <a:br>
              <a:rPr lang="en-US">
                <a:solidFill>
                  <a:srgbClr val="434343"/>
                </a:solidFill>
              </a:rPr>
            </a:br>
            <a:endParaRPr sz="2000">
              <a:solidFill>
                <a:srgbClr val="434343"/>
              </a:solidFill>
            </a:endParaRPr>
          </a:p>
          <a:p>
            <a:pPr indent="-342900" lvl="0" marL="342900" rtl="0" algn="l">
              <a:lnSpc>
                <a:spcPct val="80000"/>
              </a:lnSpc>
              <a:spcBef>
                <a:spcPts val="400"/>
              </a:spcBef>
              <a:spcAft>
                <a:spcPts val="0"/>
              </a:spcAft>
              <a:buClr>
                <a:srgbClr val="434343"/>
              </a:buClr>
              <a:buSzPts val="2000"/>
              <a:buChar char="•"/>
            </a:pPr>
            <a:r>
              <a:rPr lang="en-US" sz="2000">
                <a:solidFill>
                  <a:srgbClr val="434343"/>
                </a:solidFill>
              </a:rPr>
              <a:t>As we grow as an organization, we will be able to give additional grants. </a:t>
            </a:r>
            <a:endParaRPr>
              <a:solidFill>
                <a:srgbClr val="434343"/>
              </a:solidFill>
            </a:endParaRPr>
          </a:p>
          <a:p>
            <a:pPr indent="0" lvl="0" marL="0" rtl="0" algn="l">
              <a:lnSpc>
                <a:spcPct val="80000"/>
              </a:lnSpc>
              <a:spcBef>
                <a:spcPts val="400"/>
              </a:spcBef>
              <a:spcAft>
                <a:spcPts val="0"/>
              </a:spcAft>
              <a:buClr>
                <a:schemeClr val="dk1"/>
              </a:buClr>
              <a:buSzPts val="2000"/>
              <a:buNone/>
            </a:pPr>
            <a:r>
              <a:t/>
            </a:r>
            <a:endParaRPr sz="2000">
              <a:solidFill>
                <a:srgbClr val="434343"/>
              </a:solidFill>
            </a:endParaRPr>
          </a:p>
          <a:p>
            <a:pPr indent="-342900" lvl="0" marL="342900" rtl="0" algn="l">
              <a:lnSpc>
                <a:spcPct val="80000"/>
              </a:lnSpc>
              <a:spcBef>
                <a:spcPts val="400"/>
              </a:spcBef>
              <a:spcAft>
                <a:spcPts val="0"/>
              </a:spcAft>
              <a:buClr>
                <a:schemeClr val="accent3"/>
              </a:buClr>
              <a:buSzPts val="2000"/>
              <a:buChar char="•"/>
            </a:pPr>
            <a:r>
              <a:rPr lang="en-US" sz="2000">
                <a:solidFill>
                  <a:srgbClr val="434343"/>
                </a:solidFill>
              </a:rPr>
              <a:t>Impact100 Essex is completely independent – we decide how we operate, and we will adjust as time goes on, according to the needs of Essex County</a:t>
            </a:r>
            <a:r>
              <a:rPr lang="en-US" sz="2000">
                <a:solidFill>
                  <a:schemeClr val="accent3"/>
                </a:solidFill>
              </a:rPr>
              <a:t> </a:t>
            </a:r>
            <a:endParaRPr/>
          </a:p>
        </p:txBody>
      </p:sp>
      <p:pic>
        <p:nvPicPr>
          <p:cNvPr descr="IMPE17101_Logo_RGB.pdf" id="191" name="Google Shape;191;g5b5fb4e783_1_0"/>
          <p:cNvPicPr preferRelativeResize="0"/>
          <p:nvPr/>
        </p:nvPicPr>
        <p:blipFill rotWithShape="1">
          <a:blip r:embed="rId3">
            <a:alphaModFix/>
          </a:blip>
          <a:srcRect b="0" l="0" r="0" t="0"/>
          <a:stretch/>
        </p:blipFill>
        <p:spPr>
          <a:xfrm>
            <a:off x="30772" y="63998"/>
            <a:ext cx="2427274" cy="1061925"/>
          </a:xfrm>
          <a:prstGeom prst="rect">
            <a:avLst/>
          </a:prstGeom>
          <a:noFill/>
          <a:ln>
            <a:noFill/>
          </a:ln>
        </p:spPr>
      </p:pic>
      <p:pic>
        <p:nvPicPr>
          <p:cNvPr id="192" name="Google Shape;192;g5b5fb4e783_1_0"/>
          <p:cNvPicPr preferRelativeResize="0"/>
          <p:nvPr/>
        </p:nvPicPr>
        <p:blipFill>
          <a:blip r:embed="rId4">
            <a:alphaModFix/>
          </a:blip>
          <a:stretch>
            <a:fillRect/>
          </a:stretch>
        </p:blipFill>
        <p:spPr>
          <a:xfrm>
            <a:off x="152400" y="1570048"/>
            <a:ext cx="4101374" cy="41013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g5b5fbb2274_1_7"/>
          <p:cNvSpPr txBox="1"/>
          <p:nvPr>
            <p:ph type="ctrTitle"/>
          </p:nvPr>
        </p:nvSpPr>
        <p:spPr>
          <a:xfrm>
            <a:off x="343350" y="692600"/>
            <a:ext cx="8457300" cy="1470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b="1" lang="en-US" sz="4000"/>
              <a:t>Previous Applicants and Grantees</a:t>
            </a:r>
            <a:endParaRPr b="1" sz="4000"/>
          </a:p>
        </p:txBody>
      </p:sp>
      <p:sp>
        <p:nvSpPr>
          <p:cNvPr id="198" name="Google Shape;198;g5b5fbb2274_1_7"/>
          <p:cNvSpPr txBox="1"/>
          <p:nvPr>
            <p:ph idx="1" type="subTitle"/>
          </p:nvPr>
        </p:nvSpPr>
        <p:spPr>
          <a:xfrm>
            <a:off x="232575" y="2041225"/>
            <a:ext cx="3734100" cy="4051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888888"/>
              </a:buClr>
              <a:buSzPts val="3200"/>
              <a:buNone/>
            </a:pPr>
            <a:r>
              <a:rPr b="1" lang="en-US" sz="2400">
                <a:solidFill>
                  <a:srgbClr val="000000"/>
                </a:solidFill>
              </a:rPr>
              <a:t>2017</a:t>
            </a:r>
            <a:endParaRPr b="1" sz="2400">
              <a:solidFill>
                <a:srgbClr val="000000"/>
              </a:solidFill>
            </a:endParaRPr>
          </a:p>
          <a:p>
            <a:pPr indent="0" lvl="0" marL="0" rtl="0" algn="l">
              <a:spcBef>
                <a:spcPts val="0"/>
              </a:spcBef>
              <a:spcAft>
                <a:spcPts val="0"/>
              </a:spcAft>
              <a:buClr>
                <a:srgbClr val="888888"/>
              </a:buClr>
              <a:buSzPts val="3200"/>
              <a:buNone/>
            </a:pPr>
            <a:r>
              <a:t/>
            </a:r>
            <a:endParaRPr b="1" sz="2400">
              <a:solidFill>
                <a:srgbClr val="000000"/>
              </a:solidFill>
            </a:endParaRPr>
          </a:p>
          <a:p>
            <a:pPr indent="-381000" lvl="0" marL="457200" rtl="0" algn="l">
              <a:spcBef>
                <a:spcPts val="0"/>
              </a:spcBef>
              <a:spcAft>
                <a:spcPts val="0"/>
              </a:spcAft>
              <a:buClr>
                <a:srgbClr val="000000"/>
              </a:buClr>
              <a:buSzPts val="2400"/>
              <a:buChar char="●"/>
            </a:pPr>
            <a:r>
              <a:rPr b="1" lang="en-US" sz="2400">
                <a:solidFill>
                  <a:srgbClr val="000000"/>
                </a:solidFill>
              </a:rPr>
              <a:t>Covenant House - Financial Literacy</a:t>
            </a:r>
            <a:endParaRPr b="1" sz="2400">
              <a:solidFill>
                <a:srgbClr val="000000"/>
              </a:solidFill>
            </a:endParaRPr>
          </a:p>
          <a:p>
            <a:pPr indent="-381000" lvl="0" marL="457200" rtl="0" algn="l">
              <a:spcBef>
                <a:spcPts val="0"/>
              </a:spcBef>
              <a:spcAft>
                <a:spcPts val="0"/>
              </a:spcAft>
              <a:buClr>
                <a:srgbClr val="000000"/>
              </a:buClr>
              <a:buSzPts val="2400"/>
              <a:buChar char="●"/>
            </a:pPr>
            <a:r>
              <a:rPr lang="en-US" sz="2400">
                <a:solidFill>
                  <a:srgbClr val="000000"/>
                </a:solidFill>
              </a:rPr>
              <a:t>Music and the Brain - </a:t>
            </a:r>
            <a:endParaRPr sz="2400">
              <a:solidFill>
                <a:srgbClr val="000000"/>
              </a:solidFill>
            </a:endParaRPr>
          </a:p>
          <a:p>
            <a:pPr indent="0" lvl="0" marL="457200" rtl="0" algn="l">
              <a:spcBef>
                <a:spcPts val="0"/>
              </a:spcBef>
              <a:spcAft>
                <a:spcPts val="0"/>
              </a:spcAft>
              <a:buNone/>
            </a:pPr>
            <a:r>
              <a:rPr lang="en-US" sz="2400">
                <a:solidFill>
                  <a:srgbClr val="000000"/>
                </a:solidFill>
              </a:rPr>
              <a:t>Expansion</a:t>
            </a:r>
            <a:endParaRPr sz="2400">
              <a:solidFill>
                <a:srgbClr val="000000"/>
              </a:solidFill>
            </a:endParaRPr>
          </a:p>
          <a:p>
            <a:pPr indent="0" lvl="0" marL="0" rtl="0" algn="l">
              <a:spcBef>
                <a:spcPts val="0"/>
              </a:spcBef>
              <a:spcAft>
                <a:spcPts val="0"/>
              </a:spcAft>
              <a:buNone/>
            </a:pPr>
            <a:r>
              <a:rPr lang="en-US" sz="2400">
                <a:solidFill>
                  <a:srgbClr val="000000"/>
                </a:solidFill>
              </a:rPr>
              <a:t>Prevent Child Abuse NJ</a:t>
            </a:r>
            <a:endParaRPr sz="2400">
              <a:solidFill>
                <a:srgbClr val="000000"/>
              </a:solidFill>
            </a:endParaRPr>
          </a:p>
          <a:p>
            <a:pPr indent="-381000" lvl="0" marL="457200" rtl="0" algn="l">
              <a:spcBef>
                <a:spcPts val="0"/>
              </a:spcBef>
              <a:spcAft>
                <a:spcPts val="0"/>
              </a:spcAft>
              <a:buClr>
                <a:srgbClr val="000000"/>
              </a:buClr>
              <a:buSzPts val="2400"/>
              <a:buChar char="-"/>
            </a:pPr>
            <a:r>
              <a:rPr lang="en-US" sz="2400">
                <a:solidFill>
                  <a:srgbClr val="000000"/>
                </a:solidFill>
              </a:rPr>
              <a:t>Pilot Program</a:t>
            </a:r>
            <a:endParaRPr sz="2400">
              <a:solidFill>
                <a:srgbClr val="000000"/>
              </a:solidFill>
            </a:endParaRPr>
          </a:p>
          <a:p>
            <a:pPr indent="0" lvl="0" marL="0" rtl="0" algn="l">
              <a:spcBef>
                <a:spcPts val="0"/>
              </a:spcBef>
              <a:spcAft>
                <a:spcPts val="0"/>
              </a:spcAft>
              <a:buNone/>
            </a:pPr>
            <a:r>
              <a:rPr lang="en-US" sz="2400">
                <a:solidFill>
                  <a:srgbClr val="000000"/>
                </a:solidFill>
              </a:rPr>
              <a:t>Spectrum 360</a:t>
            </a:r>
            <a:endParaRPr sz="2400">
              <a:solidFill>
                <a:srgbClr val="000000"/>
              </a:solidFill>
            </a:endParaRPr>
          </a:p>
          <a:p>
            <a:pPr indent="-381000" lvl="0" marL="457200" rtl="0" algn="l">
              <a:spcBef>
                <a:spcPts val="0"/>
              </a:spcBef>
              <a:spcAft>
                <a:spcPts val="0"/>
              </a:spcAft>
              <a:buClr>
                <a:srgbClr val="000000"/>
              </a:buClr>
              <a:buSzPts val="2400"/>
              <a:buChar char="-"/>
            </a:pPr>
            <a:r>
              <a:rPr lang="en-US" sz="2400">
                <a:solidFill>
                  <a:srgbClr val="000000"/>
                </a:solidFill>
              </a:rPr>
              <a:t>Partnership/greenhouse</a:t>
            </a:r>
            <a:endParaRPr sz="2400">
              <a:solidFill>
                <a:srgbClr val="000000"/>
              </a:solidFill>
            </a:endParaRPr>
          </a:p>
          <a:p>
            <a:pPr indent="0" lvl="0" marL="0" rtl="0" algn="l">
              <a:spcBef>
                <a:spcPts val="0"/>
              </a:spcBef>
              <a:spcAft>
                <a:spcPts val="0"/>
              </a:spcAft>
              <a:buClr>
                <a:srgbClr val="888888"/>
              </a:buClr>
              <a:buSzPts val="3200"/>
              <a:buNone/>
            </a:pPr>
            <a:r>
              <a:t/>
            </a:r>
            <a:endParaRPr sz="2400">
              <a:solidFill>
                <a:srgbClr val="000000"/>
              </a:solidFill>
            </a:endParaRPr>
          </a:p>
        </p:txBody>
      </p:sp>
      <p:pic>
        <p:nvPicPr>
          <p:cNvPr descr="IMPE17101_Logo_RGB.pdf" id="199" name="Google Shape;199;g5b5fbb2274_1_7"/>
          <p:cNvPicPr preferRelativeResize="0"/>
          <p:nvPr/>
        </p:nvPicPr>
        <p:blipFill rotWithShape="1">
          <a:blip r:embed="rId3">
            <a:alphaModFix/>
          </a:blip>
          <a:srcRect b="0" l="0" r="0" t="0"/>
          <a:stretch/>
        </p:blipFill>
        <p:spPr>
          <a:xfrm>
            <a:off x="87275" y="0"/>
            <a:ext cx="2534551" cy="1108875"/>
          </a:xfrm>
          <a:prstGeom prst="rect">
            <a:avLst/>
          </a:prstGeom>
          <a:noFill/>
          <a:ln>
            <a:noFill/>
          </a:ln>
        </p:spPr>
      </p:pic>
      <p:sp>
        <p:nvSpPr>
          <p:cNvPr id="200" name="Google Shape;200;g5b5fbb2274_1_7"/>
          <p:cNvSpPr txBox="1"/>
          <p:nvPr>
            <p:ph idx="1" type="subTitle"/>
          </p:nvPr>
        </p:nvSpPr>
        <p:spPr>
          <a:xfrm>
            <a:off x="4721925" y="2162600"/>
            <a:ext cx="3734100" cy="4051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888888"/>
              </a:buClr>
              <a:buSzPts val="3200"/>
              <a:buNone/>
            </a:pPr>
            <a:r>
              <a:rPr b="1" lang="en-US" sz="2400">
                <a:solidFill>
                  <a:srgbClr val="000000"/>
                </a:solidFill>
              </a:rPr>
              <a:t>2018</a:t>
            </a:r>
            <a:endParaRPr b="1" sz="2400">
              <a:solidFill>
                <a:srgbClr val="000000"/>
              </a:solidFill>
            </a:endParaRPr>
          </a:p>
          <a:p>
            <a:pPr indent="0" lvl="0" marL="0" rtl="0" algn="l">
              <a:spcBef>
                <a:spcPts val="0"/>
              </a:spcBef>
              <a:spcAft>
                <a:spcPts val="0"/>
              </a:spcAft>
              <a:buClr>
                <a:srgbClr val="888888"/>
              </a:buClr>
              <a:buSzPts val="3200"/>
              <a:buNone/>
            </a:pPr>
            <a:r>
              <a:t/>
            </a:r>
            <a:endParaRPr b="1" sz="2400">
              <a:solidFill>
                <a:srgbClr val="000000"/>
              </a:solidFill>
            </a:endParaRPr>
          </a:p>
          <a:p>
            <a:pPr indent="-381000" lvl="0" marL="457200" rtl="0" algn="l">
              <a:spcBef>
                <a:spcPts val="0"/>
              </a:spcBef>
              <a:spcAft>
                <a:spcPts val="0"/>
              </a:spcAft>
              <a:buClr>
                <a:srgbClr val="000000"/>
              </a:buClr>
              <a:buSzPts val="2400"/>
              <a:buChar char="●"/>
            </a:pPr>
            <a:r>
              <a:rPr b="1" lang="en-US" sz="2400">
                <a:solidFill>
                  <a:srgbClr val="000000"/>
                </a:solidFill>
              </a:rPr>
              <a:t>Schools that Can - Expansion </a:t>
            </a:r>
            <a:endParaRPr b="1" sz="2400">
              <a:solidFill>
                <a:srgbClr val="000000"/>
              </a:solidFill>
            </a:endParaRPr>
          </a:p>
          <a:p>
            <a:pPr indent="-381000" lvl="0" marL="457200" rtl="0" algn="l">
              <a:spcBef>
                <a:spcPts val="0"/>
              </a:spcBef>
              <a:spcAft>
                <a:spcPts val="0"/>
              </a:spcAft>
              <a:buClr>
                <a:srgbClr val="000000"/>
              </a:buClr>
              <a:buSzPts val="2400"/>
              <a:buChar char="●"/>
            </a:pPr>
            <a:r>
              <a:rPr lang="en-US" sz="2400">
                <a:solidFill>
                  <a:srgbClr val="000000"/>
                </a:solidFill>
              </a:rPr>
              <a:t>Community Food Bank of NJ - Partnership/Initiative</a:t>
            </a:r>
            <a:endParaRPr sz="2400">
              <a:solidFill>
                <a:srgbClr val="000000"/>
              </a:solidFill>
            </a:endParaRPr>
          </a:p>
          <a:p>
            <a:pPr indent="-381000" lvl="0" marL="457200" rtl="0" algn="l">
              <a:spcBef>
                <a:spcPts val="0"/>
              </a:spcBef>
              <a:spcAft>
                <a:spcPts val="0"/>
              </a:spcAft>
              <a:buClr>
                <a:srgbClr val="000000"/>
              </a:buClr>
              <a:buSzPts val="2400"/>
              <a:buChar char="●"/>
            </a:pPr>
            <a:r>
              <a:rPr lang="en-US" sz="2400">
                <a:solidFill>
                  <a:srgbClr val="000000"/>
                </a:solidFill>
              </a:rPr>
              <a:t>Imagine - free support center</a:t>
            </a:r>
            <a:endParaRPr sz="2400">
              <a:solidFill>
                <a:srgbClr val="000000"/>
              </a:solidFill>
            </a:endParaRPr>
          </a:p>
          <a:p>
            <a:pPr indent="-381000" lvl="0" marL="457200" rtl="0" algn="l">
              <a:spcBef>
                <a:spcPts val="0"/>
              </a:spcBef>
              <a:spcAft>
                <a:spcPts val="0"/>
              </a:spcAft>
              <a:buClr>
                <a:srgbClr val="000000"/>
              </a:buClr>
              <a:buSzPts val="2400"/>
              <a:buChar char="●"/>
            </a:pPr>
            <a:r>
              <a:rPr lang="en-US" sz="2400">
                <a:solidFill>
                  <a:srgbClr val="000000"/>
                </a:solidFill>
              </a:rPr>
              <a:t>NJ Tree Foundation</a:t>
            </a:r>
            <a:endParaRPr sz="2400">
              <a:solidFill>
                <a:srgbClr val="000000"/>
              </a:solidFill>
            </a:endParaRPr>
          </a:p>
          <a:p>
            <a:pPr indent="-381000" lvl="0" marL="457200" rtl="0" algn="l">
              <a:spcBef>
                <a:spcPts val="0"/>
              </a:spcBef>
              <a:spcAft>
                <a:spcPts val="0"/>
              </a:spcAft>
              <a:buClr>
                <a:srgbClr val="000000"/>
              </a:buClr>
              <a:buSzPts val="2400"/>
              <a:buChar char="-"/>
            </a:pPr>
            <a:r>
              <a:rPr lang="en-US" sz="2400">
                <a:solidFill>
                  <a:srgbClr val="000000"/>
                </a:solidFill>
              </a:rPr>
              <a:t>Expansion</a:t>
            </a:r>
            <a:endParaRPr sz="2400">
              <a:solidFill>
                <a:srgbClr val="000000"/>
              </a:solidFill>
            </a:endParaRPr>
          </a:p>
          <a:p>
            <a:pPr indent="0" lvl="0" marL="0" rtl="0" algn="l">
              <a:spcBef>
                <a:spcPts val="0"/>
              </a:spcBef>
              <a:spcAft>
                <a:spcPts val="0"/>
              </a:spcAft>
              <a:buClr>
                <a:srgbClr val="888888"/>
              </a:buClr>
              <a:buSzPts val="3200"/>
              <a:buNone/>
            </a:pPr>
            <a:r>
              <a:t/>
            </a:r>
            <a:endParaRPr sz="2400">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pic>
        <p:nvPicPr>
          <p:cNvPr id="205" name="Google Shape;205;g599187fc77_0_0"/>
          <p:cNvPicPr preferRelativeResize="0"/>
          <p:nvPr/>
        </p:nvPicPr>
        <p:blipFill>
          <a:blip r:embed="rId3">
            <a:alphaModFix/>
          </a:blip>
          <a:stretch>
            <a:fillRect/>
          </a:stretch>
        </p:blipFill>
        <p:spPr>
          <a:xfrm>
            <a:off x="152400" y="152400"/>
            <a:ext cx="4522149" cy="3009099"/>
          </a:xfrm>
          <a:prstGeom prst="rect">
            <a:avLst/>
          </a:prstGeom>
          <a:noFill/>
          <a:ln>
            <a:noFill/>
          </a:ln>
        </p:spPr>
      </p:pic>
      <p:pic>
        <p:nvPicPr>
          <p:cNvPr id="206" name="Google Shape;206;g599187fc77_0_0"/>
          <p:cNvPicPr preferRelativeResize="0"/>
          <p:nvPr/>
        </p:nvPicPr>
        <p:blipFill>
          <a:blip r:embed="rId4">
            <a:alphaModFix/>
          </a:blip>
          <a:stretch>
            <a:fillRect/>
          </a:stretch>
        </p:blipFill>
        <p:spPr>
          <a:xfrm>
            <a:off x="4826949" y="152400"/>
            <a:ext cx="4164649" cy="5829551"/>
          </a:xfrm>
          <a:prstGeom prst="rect">
            <a:avLst/>
          </a:prstGeom>
          <a:noFill/>
          <a:ln>
            <a:noFill/>
          </a:ln>
        </p:spPr>
      </p:pic>
      <p:sp>
        <p:nvSpPr>
          <p:cNvPr id="207" name="Google Shape;207;g599187fc77_0_0"/>
          <p:cNvSpPr txBox="1"/>
          <p:nvPr/>
        </p:nvSpPr>
        <p:spPr>
          <a:xfrm>
            <a:off x="356675" y="3566800"/>
            <a:ext cx="3955800" cy="238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000">
                <a:latin typeface="Calibri"/>
                <a:ea typeface="Calibri"/>
                <a:cs typeface="Calibri"/>
                <a:sym typeface="Calibri"/>
              </a:rPr>
              <a:t>Last year’s Grant Recipient: Schools That Can Newark</a:t>
            </a:r>
            <a:endParaRPr sz="3000">
              <a:latin typeface="Calibri"/>
              <a:ea typeface="Calibri"/>
              <a:cs typeface="Calibri"/>
              <a:sym typeface="Calibri"/>
            </a:endParaRPr>
          </a:p>
        </p:txBody>
      </p:sp>
      <p:pic>
        <p:nvPicPr>
          <p:cNvPr descr="IMPE17101_Logo_RGB.pdf" id="208" name="Google Shape;208;g599187fc77_0_0"/>
          <p:cNvPicPr preferRelativeResize="0"/>
          <p:nvPr/>
        </p:nvPicPr>
        <p:blipFill rotWithShape="1">
          <a:blip r:embed="rId5">
            <a:alphaModFix/>
          </a:blip>
          <a:srcRect b="0" l="0" r="0" t="0"/>
          <a:stretch/>
        </p:blipFill>
        <p:spPr>
          <a:xfrm>
            <a:off x="-3" y="5662548"/>
            <a:ext cx="2419175" cy="1058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g5b5fb4e783_1_38"/>
          <p:cNvSpPr txBox="1"/>
          <p:nvPr>
            <p:ph type="title"/>
          </p:nvPr>
        </p:nvSpPr>
        <p:spPr>
          <a:xfrm>
            <a:off x="520125" y="618547"/>
            <a:ext cx="8229600" cy="2039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Arial Black"/>
              <a:buNone/>
            </a:pPr>
            <a:r>
              <a:rPr b="1" lang="en-US"/>
              <a:t>Timeline</a:t>
            </a:r>
            <a:endParaRPr/>
          </a:p>
        </p:txBody>
      </p:sp>
      <p:pic>
        <p:nvPicPr>
          <p:cNvPr descr="IMPE17101_Logo_RGB.pdf" id="214" name="Google Shape;214;g5b5fb4e783_1_38"/>
          <p:cNvPicPr preferRelativeResize="0"/>
          <p:nvPr/>
        </p:nvPicPr>
        <p:blipFill rotWithShape="1">
          <a:blip r:embed="rId3">
            <a:alphaModFix/>
          </a:blip>
          <a:srcRect b="0" l="0" r="0" t="0"/>
          <a:stretch/>
        </p:blipFill>
        <p:spPr>
          <a:xfrm>
            <a:off x="-8" y="-1"/>
            <a:ext cx="3657598" cy="1600200"/>
          </a:xfrm>
          <a:prstGeom prst="rect">
            <a:avLst/>
          </a:prstGeom>
          <a:noFill/>
          <a:ln>
            <a:noFill/>
          </a:ln>
        </p:spPr>
      </p:pic>
      <p:pic>
        <p:nvPicPr>
          <p:cNvPr id="215" name="Google Shape;215;g5b5fb4e783_1_38"/>
          <p:cNvPicPr preferRelativeResize="0"/>
          <p:nvPr/>
        </p:nvPicPr>
        <p:blipFill>
          <a:blip r:embed="rId4">
            <a:alphaModFix/>
          </a:blip>
          <a:stretch>
            <a:fillRect/>
          </a:stretch>
        </p:blipFill>
        <p:spPr>
          <a:xfrm>
            <a:off x="2687450" y="2291572"/>
            <a:ext cx="3894953" cy="389495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219" name="Shape 219"/>
        <p:cNvGrpSpPr/>
        <p:nvPr/>
      </p:nvGrpSpPr>
      <p:grpSpPr>
        <a:xfrm>
          <a:off x="0" y="0"/>
          <a:ext cx="0" cy="0"/>
          <a:chOff x="0" y="0"/>
          <a:chExt cx="0" cy="0"/>
        </a:xfrm>
      </p:grpSpPr>
      <p:grpSp>
        <p:nvGrpSpPr>
          <p:cNvPr id="220" name="Google Shape;220;g5b5fb4e783_0_4"/>
          <p:cNvGrpSpPr/>
          <p:nvPr/>
        </p:nvGrpSpPr>
        <p:grpSpPr>
          <a:xfrm>
            <a:off x="521884" y="1347337"/>
            <a:ext cx="7865237" cy="4855302"/>
            <a:chOff x="1751691" y="-3545"/>
            <a:chExt cx="7771205" cy="4048784"/>
          </a:xfrm>
        </p:grpSpPr>
        <p:sp>
          <p:nvSpPr>
            <p:cNvPr id="221" name="Google Shape;221;g5b5fb4e783_0_4"/>
            <p:cNvSpPr/>
            <p:nvPr/>
          </p:nvSpPr>
          <p:spPr>
            <a:xfrm>
              <a:off x="4895037" y="989565"/>
              <a:ext cx="1430700" cy="3030900"/>
            </a:xfrm>
            <a:prstGeom prst="rect">
              <a:avLst/>
            </a:prstGeom>
            <a:gradFill>
              <a:gsLst>
                <a:gs pos="0">
                  <a:srgbClr val="8A4987"/>
                </a:gs>
                <a:gs pos="60000">
                  <a:srgbClr val="C069BC"/>
                </a:gs>
                <a:gs pos="100000">
                  <a:srgbClr val="E373DE"/>
                </a:gs>
              </a:gsLst>
              <a:lin ang="16200038" scaled="0"/>
            </a:gradFill>
            <a:ln>
              <a:noFill/>
            </a:ln>
            <a:effectLst>
              <a:outerShdw blurRad="65500" rotWithShape="0" dir="54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5b5fb4e783_0_4"/>
            <p:cNvSpPr txBox="1"/>
            <p:nvPr/>
          </p:nvSpPr>
          <p:spPr>
            <a:xfrm rot="-5400000">
              <a:off x="4733964" y="2167514"/>
              <a:ext cx="2727600" cy="372000"/>
            </a:xfrm>
            <a:prstGeom prst="rect">
              <a:avLst/>
            </a:prstGeom>
            <a:noFill/>
            <a:ln>
              <a:noFill/>
            </a:ln>
          </p:spPr>
          <p:txBody>
            <a:bodyPr anchorCtr="0" anchor="ctr" bIns="26650" lIns="80000" spcFirstLastPara="1" rIns="120000" wrap="square" tIns="0">
              <a:noAutofit/>
            </a:bodyPr>
            <a:lstStyle/>
            <a:p>
              <a:pPr indent="0" lvl="0" marL="0" marR="0" rtl="0" algn="r">
                <a:lnSpc>
                  <a:spcPct val="90000"/>
                </a:lnSpc>
                <a:spcBef>
                  <a:spcPts val="0"/>
                </a:spcBef>
                <a:spcAft>
                  <a:spcPts val="0"/>
                </a:spcAft>
                <a:buNone/>
              </a:pPr>
              <a:r>
                <a:rPr b="0" i="0" lang="en-US" sz="2100" u="none" cap="none" strike="noStrike">
                  <a:solidFill>
                    <a:schemeClr val="lt1"/>
                  </a:solidFill>
                  <a:latin typeface="Calibri"/>
                  <a:ea typeface="Calibri"/>
                  <a:cs typeface="Calibri"/>
                  <a:sym typeface="Calibri"/>
                </a:rPr>
                <a:t>Sept-Nov Review </a:t>
              </a:r>
              <a:endParaRPr b="0" i="0" sz="2100" u="none" cap="none" strike="noStrike">
                <a:solidFill>
                  <a:schemeClr val="lt1"/>
                </a:solidFill>
                <a:latin typeface="Calibri"/>
                <a:ea typeface="Calibri"/>
                <a:cs typeface="Calibri"/>
                <a:sym typeface="Calibri"/>
              </a:endParaRPr>
            </a:p>
          </p:txBody>
        </p:sp>
        <p:sp>
          <p:nvSpPr>
            <p:cNvPr id="223" name="Google Shape;223;g5b5fb4e783_0_4"/>
            <p:cNvSpPr/>
            <p:nvPr/>
          </p:nvSpPr>
          <p:spPr>
            <a:xfrm>
              <a:off x="3333344" y="479913"/>
              <a:ext cx="1430700" cy="3540600"/>
            </a:xfrm>
            <a:prstGeom prst="rect">
              <a:avLst/>
            </a:prstGeom>
            <a:gradFill>
              <a:gsLst>
                <a:gs pos="0">
                  <a:srgbClr val="C48C00"/>
                </a:gs>
                <a:gs pos="60000">
                  <a:srgbClr val="FFC400"/>
                </a:gs>
                <a:gs pos="100000">
                  <a:srgbClr val="FFD806"/>
                </a:gs>
              </a:gsLst>
              <a:lin ang="16200038" scaled="0"/>
            </a:gradFill>
            <a:ln>
              <a:noFill/>
            </a:ln>
            <a:effectLst>
              <a:outerShdw blurRad="65500" rotWithShape="0" dir="54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5b5fb4e783_0_4"/>
            <p:cNvSpPr txBox="1"/>
            <p:nvPr/>
          </p:nvSpPr>
          <p:spPr>
            <a:xfrm rot="-5400000">
              <a:off x="2942922" y="1887198"/>
              <a:ext cx="3186300" cy="372000"/>
            </a:xfrm>
            <a:prstGeom prst="rect">
              <a:avLst/>
            </a:prstGeom>
            <a:noFill/>
            <a:ln>
              <a:noFill/>
            </a:ln>
          </p:spPr>
          <p:txBody>
            <a:bodyPr anchorCtr="0" anchor="ctr" bIns="26650" lIns="80000" spcFirstLastPara="1" rIns="120000" wrap="square" tIns="0">
              <a:noAutofit/>
            </a:bodyPr>
            <a:lstStyle/>
            <a:p>
              <a:pPr indent="0" lvl="0" marL="0" marR="0" rtl="0" algn="r">
                <a:lnSpc>
                  <a:spcPct val="90000"/>
                </a:lnSpc>
                <a:spcBef>
                  <a:spcPts val="0"/>
                </a:spcBef>
                <a:spcAft>
                  <a:spcPts val="0"/>
                </a:spcAft>
                <a:buNone/>
              </a:pPr>
              <a:r>
                <a:rPr b="0" i="0" lang="en-US" sz="2100" u="none" cap="none" strike="noStrike">
                  <a:solidFill>
                    <a:schemeClr val="lt1"/>
                  </a:solidFill>
                  <a:latin typeface="Calibri"/>
                  <a:ea typeface="Calibri"/>
                  <a:cs typeface="Calibri"/>
                  <a:sym typeface="Calibri"/>
                </a:rPr>
                <a:t>Sept. 12 Application Due </a:t>
              </a:r>
              <a:endParaRPr b="0" i="0" sz="2100" u="none" cap="none" strike="noStrike">
                <a:solidFill>
                  <a:schemeClr val="lt1"/>
                </a:solidFill>
                <a:latin typeface="Calibri"/>
                <a:ea typeface="Calibri"/>
                <a:cs typeface="Calibri"/>
                <a:sym typeface="Calibri"/>
              </a:endParaRPr>
            </a:p>
          </p:txBody>
        </p:sp>
        <p:sp>
          <p:nvSpPr>
            <p:cNvPr id="225" name="Google Shape;225;g5b5fb4e783_0_4"/>
            <p:cNvSpPr/>
            <p:nvPr/>
          </p:nvSpPr>
          <p:spPr>
            <a:xfrm>
              <a:off x="6455916" y="1507705"/>
              <a:ext cx="1430700" cy="2512800"/>
            </a:xfrm>
            <a:prstGeom prst="rect">
              <a:avLst/>
            </a:prstGeom>
            <a:gradFill>
              <a:gsLst>
                <a:gs pos="0">
                  <a:srgbClr val="BA4909"/>
                </a:gs>
                <a:gs pos="60000">
                  <a:srgbClr val="FF6911"/>
                </a:gs>
                <a:gs pos="100000">
                  <a:srgbClr val="FF6E19"/>
                </a:gs>
              </a:gsLst>
              <a:lin ang="16200038" scaled="0"/>
            </a:gradFill>
            <a:ln>
              <a:noFill/>
            </a:ln>
            <a:effectLst>
              <a:outerShdw blurRad="65500" rotWithShape="0" dir="54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5b5fb4e783_0_4"/>
            <p:cNvSpPr txBox="1"/>
            <p:nvPr/>
          </p:nvSpPr>
          <p:spPr>
            <a:xfrm rot="-5400000">
              <a:off x="6527944" y="2452427"/>
              <a:ext cx="2261400" cy="372000"/>
            </a:xfrm>
            <a:prstGeom prst="rect">
              <a:avLst/>
            </a:prstGeom>
            <a:noFill/>
            <a:ln>
              <a:noFill/>
            </a:ln>
          </p:spPr>
          <p:txBody>
            <a:bodyPr anchorCtr="0" anchor="ctr" bIns="26650" lIns="80000" spcFirstLastPara="1" rIns="120000" wrap="square" tIns="0">
              <a:noAutofit/>
            </a:bodyPr>
            <a:lstStyle/>
            <a:p>
              <a:pPr indent="0" lvl="0" marL="0" marR="0" rtl="0" algn="r">
                <a:lnSpc>
                  <a:spcPct val="90000"/>
                </a:lnSpc>
                <a:spcBef>
                  <a:spcPts val="0"/>
                </a:spcBef>
                <a:spcAft>
                  <a:spcPts val="0"/>
                </a:spcAft>
                <a:buNone/>
              </a:pPr>
              <a:r>
                <a:rPr b="0" i="0" lang="en-US" sz="2100" u="none" cap="none" strike="noStrike">
                  <a:solidFill>
                    <a:schemeClr val="lt1"/>
                  </a:solidFill>
                  <a:latin typeface="Calibri"/>
                  <a:ea typeface="Calibri"/>
                  <a:cs typeface="Calibri"/>
                  <a:sym typeface="Calibri"/>
                </a:rPr>
                <a:t>December Finalists</a:t>
              </a:r>
              <a:endParaRPr b="0" i="0" sz="2100" u="none" cap="none" strike="noStrike">
                <a:solidFill>
                  <a:schemeClr val="lt1"/>
                </a:solidFill>
                <a:latin typeface="Calibri"/>
                <a:ea typeface="Calibri"/>
                <a:cs typeface="Calibri"/>
                <a:sym typeface="Calibri"/>
              </a:endParaRPr>
            </a:p>
          </p:txBody>
        </p:sp>
        <p:sp>
          <p:nvSpPr>
            <p:cNvPr id="227" name="Google Shape;227;g5b5fb4e783_0_4"/>
            <p:cNvSpPr/>
            <p:nvPr/>
          </p:nvSpPr>
          <p:spPr>
            <a:xfrm>
              <a:off x="1771651" y="-3467"/>
              <a:ext cx="1430700" cy="4022100"/>
            </a:xfrm>
            <a:prstGeom prst="rect">
              <a:avLst/>
            </a:prstGeom>
            <a:gradFill>
              <a:gsLst>
                <a:gs pos="0">
                  <a:srgbClr val="2A8992"/>
                </a:gs>
                <a:gs pos="60000">
                  <a:srgbClr val="3EBECB"/>
                </a:gs>
                <a:gs pos="100000">
                  <a:srgbClr val="4BE6F7"/>
                </a:gs>
              </a:gsLst>
              <a:lin ang="16200038" scaled="0"/>
            </a:gradFill>
            <a:ln>
              <a:noFill/>
            </a:ln>
            <a:effectLst>
              <a:outerShdw blurRad="65500" rotWithShape="0" dir="54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5b5fb4e783_0_4"/>
            <p:cNvSpPr txBox="1"/>
            <p:nvPr/>
          </p:nvSpPr>
          <p:spPr>
            <a:xfrm rot="-5400000">
              <a:off x="1164329" y="1620505"/>
              <a:ext cx="3620100" cy="372000"/>
            </a:xfrm>
            <a:prstGeom prst="rect">
              <a:avLst/>
            </a:prstGeom>
            <a:noFill/>
            <a:ln>
              <a:noFill/>
            </a:ln>
          </p:spPr>
          <p:txBody>
            <a:bodyPr anchorCtr="0" anchor="ctr" bIns="26650" lIns="80000" spcFirstLastPara="1" rIns="120000" wrap="square" tIns="0">
              <a:noAutofit/>
            </a:bodyPr>
            <a:lstStyle/>
            <a:p>
              <a:pPr indent="0" lvl="0" marL="0" marR="0" rtl="0" algn="r">
                <a:lnSpc>
                  <a:spcPct val="90000"/>
                </a:lnSpc>
                <a:spcBef>
                  <a:spcPts val="0"/>
                </a:spcBef>
                <a:spcAft>
                  <a:spcPts val="0"/>
                </a:spcAft>
                <a:buNone/>
              </a:pPr>
              <a:r>
                <a:rPr b="0" i="0" lang="en-US" sz="2100" u="none" cap="none" strike="noStrike">
                  <a:solidFill>
                    <a:schemeClr val="lt1"/>
                  </a:solidFill>
                  <a:latin typeface="Calibri"/>
                  <a:ea typeface="Calibri"/>
                  <a:cs typeface="Calibri"/>
                  <a:sym typeface="Calibri"/>
                </a:rPr>
                <a:t>June 19 Applicant Info Session </a:t>
              </a:r>
              <a:endParaRPr b="0" i="0" sz="2100" u="none" cap="none" strike="noStrike">
                <a:solidFill>
                  <a:schemeClr val="lt1"/>
                </a:solidFill>
                <a:latin typeface="Calibri"/>
                <a:ea typeface="Calibri"/>
                <a:cs typeface="Calibri"/>
                <a:sym typeface="Calibri"/>
              </a:endParaRPr>
            </a:p>
          </p:txBody>
        </p:sp>
        <p:sp>
          <p:nvSpPr>
            <p:cNvPr id="229" name="Google Shape;229;g5b5fb4e783_0_4"/>
            <p:cNvSpPr/>
            <p:nvPr/>
          </p:nvSpPr>
          <p:spPr>
            <a:xfrm>
              <a:off x="7943096" y="1992639"/>
              <a:ext cx="1579800" cy="2052600"/>
            </a:xfrm>
            <a:prstGeom prst="rect">
              <a:avLst/>
            </a:prstGeom>
            <a:gradFill>
              <a:gsLst>
                <a:gs pos="0">
                  <a:srgbClr val="826536"/>
                </a:gs>
                <a:gs pos="60000">
                  <a:srgbClr val="B68C4E"/>
                </a:gs>
                <a:gs pos="100000">
                  <a:srgbClr val="DCA85F"/>
                </a:gs>
              </a:gsLst>
              <a:lin ang="16200038" scaled="0"/>
            </a:gradFill>
            <a:ln>
              <a:noFill/>
            </a:ln>
            <a:effectLst>
              <a:outerShdw blurRad="65500" rotWithShape="0" dir="54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5b5fb4e783_0_4"/>
            <p:cNvSpPr txBox="1"/>
            <p:nvPr/>
          </p:nvSpPr>
          <p:spPr>
            <a:xfrm rot="-5400000">
              <a:off x="8347526" y="2710967"/>
              <a:ext cx="1847100" cy="410700"/>
            </a:xfrm>
            <a:prstGeom prst="rect">
              <a:avLst/>
            </a:prstGeom>
            <a:noFill/>
            <a:ln>
              <a:noFill/>
            </a:ln>
          </p:spPr>
          <p:txBody>
            <a:bodyPr anchorCtr="0" anchor="ctr" bIns="26650" lIns="80000" spcFirstLastPara="1" rIns="120000" wrap="square" tIns="0">
              <a:noAutofit/>
            </a:bodyPr>
            <a:lstStyle/>
            <a:p>
              <a:pPr indent="0" lvl="0" marL="0" marR="0" rtl="0" algn="r">
                <a:lnSpc>
                  <a:spcPct val="90000"/>
                </a:lnSpc>
                <a:spcBef>
                  <a:spcPts val="0"/>
                </a:spcBef>
                <a:spcAft>
                  <a:spcPts val="0"/>
                </a:spcAft>
                <a:buNone/>
              </a:pPr>
              <a:r>
                <a:rPr b="0" i="0" lang="en-US" sz="2100" u="none" cap="none" strike="noStrike">
                  <a:solidFill>
                    <a:schemeClr val="lt1"/>
                  </a:solidFill>
                  <a:latin typeface="Calibri"/>
                  <a:ea typeface="Calibri"/>
                  <a:cs typeface="Calibri"/>
                  <a:sym typeface="Calibri"/>
                </a:rPr>
                <a:t>Jan 21 2020   </a:t>
              </a:r>
              <a:endParaRPr b="0" i="0" sz="2100" u="none" cap="none" strike="noStrike">
                <a:solidFill>
                  <a:schemeClr val="lt1"/>
                </a:solidFill>
                <a:latin typeface="Calibri"/>
                <a:ea typeface="Calibri"/>
                <a:cs typeface="Calibri"/>
                <a:sym typeface="Calibri"/>
              </a:endParaRPr>
            </a:p>
          </p:txBody>
        </p:sp>
        <p:sp>
          <p:nvSpPr>
            <p:cNvPr id="231" name="Google Shape;231;g5b5fb4e783_0_4"/>
            <p:cNvSpPr/>
            <p:nvPr/>
          </p:nvSpPr>
          <p:spPr>
            <a:xfrm>
              <a:off x="1751691" y="-3467"/>
              <a:ext cx="1055700" cy="4041600"/>
            </a:xfrm>
            <a:prstGeom prst="rect">
              <a:avLst/>
            </a:prstGeom>
            <a:noFill/>
            <a:ln>
              <a:noFill/>
            </a:ln>
            <a:effectLst>
              <a:outerShdw blurRad="65500" rotWithShape="0" dir="54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5b5fb4e783_0_4"/>
            <p:cNvSpPr txBox="1"/>
            <p:nvPr/>
          </p:nvSpPr>
          <p:spPr>
            <a:xfrm>
              <a:off x="1751691" y="-3467"/>
              <a:ext cx="1055700" cy="4041600"/>
            </a:xfrm>
            <a:prstGeom prst="rect">
              <a:avLst/>
            </a:prstGeom>
            <a:noFill/>
            <a:ln>
              <a:noFill/>
            </a:ln>
          </p:spPr>
          <p:txBody>
            <a:bodyPr anchorCtr="0" anchor="t" bIns="38100" lIns="38100" spcFirstLastPara="1" rIns="38100" wrap="square" tIns="38100">
              <a:noAutofit/>
            </a:bodyPr>
            <a:lstStyle/>
            <a:p>
              <a:pPr indent="0" lvl="0" marL="0" marR="0" rtl="0" algn="l">
                <a:lnSpc>
                  <a:spcPct val="90000"/>
                </a:lnSpc>
                <a:spcBef>
                  <a:spcPts val="0"/>
                </a:spcBef>
                <a:spcAft>
                  <a:spcPts val="0"/>
                </a:spcAft>
                <a:buNone/>
              </a:pPr>
              <a:r>
                <a:rPr b="0" i="0" lang="en-US" sz="1000" u="none" cap="none" strike="noStrike">
                  <a:solidFill>
                    <a:schemeClr val="lt1"/>
                  </a:solidFill>
                  <a:latin typeface="Calibri"/>
                  <a:ea typeface="Calibri"/>
                  <a:cs typeface="Calibri"/>
                  <a:sym typeface="Calibri"/>
                </a:rPr>
                <a:t>June 20</a:t>
              </a:r>
              <a:endParaRPr b="0" i="0" sz="1000" u="none" cap="none" strike="noStrike">
                <a:solidFill>
                  <a:schemeClr val="lt1"/>
                </a:solidFill>
                <a:latin typeface="Calibri"/>
                <a:ea typeface="Calibri"/>
                <a:cs typeface="Calibri"/>
                <a:sym typeface="Calibri"/>
              </a:endParaRPr>
            </a:p>
            <a:p>
              <a:pPr indent="0" lvl="0" marL="0" marR="0" rtl="0" algn="l">
                <a:lnSpc>
                  <a:spcPct val="90000"/>
                </a:lnSpc>
                <a:spcBef>
                  <a:spcPts val="350"/>
                </a:spcBef>
                <a:spcAft>
                  <a:spcPts val="0"/>
                </a:spcAft>
                <a:buNone/>
              </a:pPr>
              <a:r>
                <a:rPr b="0" i="0" lang="en-US" sz="1000" u="none" cap="none" strike="noStrike">
                  <a:solidFill>
                    <a:schemeClr val="lt1"/>
                  </a:solidFill>
                  <a:latin typeface="Calibri"/>
                  <a:ea typeface="Calibri"/>
                  <a:cs typeface="Calibri"/>
                  <a:sym typeface="Calibri"/>
                </a:rPr>
                <a:t>Application Available</a:t>
              </a:r>
              <a:endParaRPr b="0" i="0" sz="1000" u="none" cap="none" strike="noStrike">
                <a:solidFill>
                  <a:schemeClr val="lt1"/>
                </a:solidFill>
                <a:latin typeface="Calibri"/>
                <a:ea typeface="Calibri"/>
                <a:cs typeface="Calibri"/>
                <a:sym typeface="Calibri"/>
              </a:endParaRPr>
            </a:p>
            <a:p>
              <a:pPr indent="0" lvl="0" marL="0" marR="0" rtl="0" algn="l">
                <a:lnSpc>
                  <a:spcPct val="90000"/>
                </a:lnSpc>
                <a:spcBef>
                  <a:spcPts val="350"/>
                </a:spcBef>
                <a:spcAft>
                  <a:spcPts val="0"/>
                </a:spcAft>
                <a:buNone/>
              </a:pPr>
              <a:r>
                <a:t/>
              </a:r>
              <a:endParaRPr b="0" i="0" sz="1000" u="none" cap="none" strike="noStrike">
                <a:solidFill>
                  <a:schemeClr val="lt1"/>
                </a:solidFill>
                <a:latin typeface="Calibri"/>
                <a:ea typeface="Calibri"/>
                <a:cs typeface="Calibri"/>
                <a:sym typeface="Calibri"/>
              </a:endParaRPr>
            </a:p>
            <a:p>
              <a:pPr indent="0" lvl="0" marL="0" marR="0" rtl="0" algn="l">
                <a:lnSpc>
                  <a:spcPct val="90000"/>
                </a:lnSpc>
                <a:spcBef>
                  <a:spcPts val="350"/>
                </a:spcBef>
                <a:spcAft>
                  <a:spcPts val="0"/>
                </a:spcAft>
                <a:buNone/>
              </a:pPr>
              <a:r>
                <a:t/>
              </a:r>
              <a:endParaRPr b="0" i="0" sz="1000" u="none" cap="none" strike="noStrike">
                <a:solidFill>
                  <a:schemeClr val="lt1"/>
                </a:solidFill>
                <a:latin typeface="Calibri"/>
                <a:ea typeface="Calibri"/>
                <a:cs typeface="Calibri"/>
                <a:sym typeface="Calibri"/>
              </a:endParaRPr>
            </a:p>
            <a:p>
              <a:pPr indent="0" lvl="0" marL="0" marR="0" rtl="0" algn="l">
                <a:lnSpc>
                  <a:spcPct val="90000"/>
                </a:lnSpc>
                <a:spcBef>
                  <a:spcPts val="350"/>
                </a:spcBef>
                <a:spcAft>
                  <a:spcPts val="0"/>
                </a:spcAft>
                <a:buNone/>
              </a:pPr>
              <a:r>
                <a:t/>
              </a:r>
              <a:endParaRPr b="0" i="0" sz="1000" u="none" cap="none" strike="noStrike">
                <a:solidFill>
                  <a:schemeClr val="lt1"/>
                </a:solidFill>
                <a:latin typeface="Calibri"/>
                <a:ea typeface="Calibri"/>
                <a:cs typeface="Calibri"/>
                <a:sym typeface="Calibri"/>
              </a:endParaRPr>
            </a:p>
            <a:p>
              <a:pPr indent="0" lvl="0" marL="0" marR="0" rtl="0" algn="l">
                <a:lnSpc>
                  <a:spcPct val="90000"/>
                </a:lnSpc>
                <a:spcBef>
                  <a:spcPts val="350"/>
                </a:spcBef>
                <a:spcAft>
                  <a:spcPts val="0"/>
                </a:spcAft>
                <a:buNone/>
              </a:pPr>
              <a:r>
                <a:rPr b="0" i="0" lang="en-US" sz="1000" u="none" cap="none" strike="noStrike">
                  <a:solidFill>
                    <a:schemeClr val="lt1"/>
                  </a:solidFill>
                  <a:latin typeface="Calibri"/>
                  <a:ea typeface="Calibri"/>
                  <a:cs typeface="Calibri"/>
                  <a:sym typeface="Calibri"/>
                </a:rPr>
                <a:t>June 19</a:t>
              </a:r>
              <a:endParaRPr b="0" i="0" sz="1000" u="none" cap="none" strike="noStrike">
                <a:solidFill>
                  <a:schemeClr val="lt1"/>
                </a:solidFill>
                <a:latin typeface="Calibri"/>
                <a:ea typeface="Calibri"/>
                <a:cs typeface="Calibri"/>
                <a:sym typeface="Calibri"/>
              </a:endParaRPr>
            </a:p>
            <a:p>
              <a:pPr indent="0" lvl="0" marL="0" marR="0" rtl="0" algn="l">
                <a:lnSpc>
                  <a:spcPct val="90000"/>
                </a:lnSpc>
                <a:spcBef>
                  <a:spcPts val="350"/>
                </a:spcBef>
                <a:spcAft>
                  <a:spcPts val="0"/>
                </a:spcAft>
                <a:buNone/>
              </a:pPr>
              <a:r>
                <a:rPr b="0" i="0" lang="en-US" sz="1000" u="none" cap="none" strike="noStrike">
                  <a:solidFill>
                    <a:schemeClr val="lt1"/>
                  </a:solidFill>
                  <a:latin typeface="Calibri"/>
                  <a:ea typeface="Calibri"/>
                  <a:cs typeface="Calibri"/>
                  <a:sym typeface="Calibri"/>
                </a:rPr>
                <a:t>Applicant Info Session</a:t>
              </a:r>
              <a:endParaRPr/>
            </a:p>
            <a:p>
              <a:pPr indent="0" lvl="0" marL="0" marR="0" rtl="0" algn="l">
                <a:lnSpc>
                  <a:spcPct val="90000"/>
                </a:lnSpc>
                <a:spcBef>
                  <a:spcPts val="350"/>
                </a:spcBef>
                <a:spcAft>
                  <a:spcPts val="0"/>
                </a:spcAft>
                <a:buNone/>
              </a:pPr>
              <a:r>
                <a:rPr b="0" i="0" lang="en-US" sz="1000" u="none" cap="none" strike="noStrike">
                  <a:solidFill>
                    <a:schemeClr val="lt1"/>
                  </a:solidFill>
                  <a:latin typeface="Calibri"/>
                  <a:ea typeface="Calibri"/>
                  <a:cs typeface="Calibri"/>
                  <a:sym typeface="Calibri"/>
                </a:rPr>
                <a:t>Waterfront Recreation Center</a:t>
              </a:r>
              <a:endParaRPr/>
            </a:p>
            <a:p>
              <a:pPr indent="0" lvl="0" marL="0" marR="0" rtl="0" algn="l">
                <a:lnSpc>
                  <a:spcPct val="90000"/>
                </a:lnSpc>
                <a:spcBef>
                  <a:spcPts val="350"/>
                </a:spcBef>
                <a:spcAft>
                  <a:spcPts val="0"/>
                </a:spcAft>
                <a:buNone/>
              </a:pPr>
              <a:r>
                <a:rPr b="0" i="0" lang="en-US" sz="1000" u="none" cap="none" strike="noStrike">
                  <a:solidFill>
                    <a:schemeClr val="lt1"/>
                  </a:solidFill>
                  <a:latin typeface="Calibri"/>
                  <a:ea typeface="Calibri"/>
                  <a:cs typeface="Calibri"/>
                  <a:sym typeface="Calibri"/>
                </a:rPr>
                <a:t>2 Grafton Ave,</a:t>
              </a:r>
              <a:endParaRPr/>
            </a:p>
            <a:p>
              <a:pPr indent="0" lvl="0" marL="0" marR="0" rtl="0" algn="l">
                <a:lnSpc>
                  <a:spcPct val="90000"/>
                </a:lnSpc>
                <a:spcBef>
                  <a:spcPts val="350"/>
                </a:spcBef>
                <a:spcAft>
                  <a:spcPts val="0"/>
                </a:spcAft>
                <a:buNone/>
              </a:pPr>
              <a:r>
                <a:rPr b="0" i="0" lang="en-US" sz="1000" u="none" cap="none" strike="noStrike">
                  <a:solidFill>
                    <a:schemeClr val="lt1"/>
                  </a:solidFill>
                  <a:latin typeface="Calibri"/>
                  <a:ea typeface="Calibri"/>
                  <a:cs typeface="Calibri"/>
                  <a:sym typeface="Calibri"/>
                </a:rPr>
                <a:t>Newark</a:t>
              </a:r>
              <a:endParaRPr/>
            </a:p>
            <a:p>
              <a:pPr indent="0" lvl="0" marL="0" marR="0" rtl="0" algn="l">
                <a:lnSpc>
                  <a:spcPct val="90000"/>
                </a:lnSpc>
                <a:spcBef>
                  <a:spcPts val="350"/>
                </a:spcBef>
                <a:spcAft>
                  <a:spcPts val="0"/>
                </a:spcAft>
                <a:buNone/>
              </a:pPr>
              <a:r>
                <a:rPr b="0" i="0" lang="en-US" sz="1000" u="none" cap="none" strike="noStrike">
                  <a:solidFill>
                    <a:schemeClr val="lt1"/>
                  </a:solidFill>
                  <a:latin typeface="Calibri"/>
                  <a:ea typeface="Calibri"/>
                  <a:cs typeface="Calibri"/>
                  <a:sym typeface="Calibri"/>
                </a:rPr>
                <a:t>10am-12pm</a:t>
              </a:r>
              <a:endParaRPr b="0" i="0" sz="1000" u="none" cap="none" strike="noStrike">
                <a:solidFill>
                  <a:schemeClr val="lt1"/>
                </a:solidFill>
                <a:latin typeface="Calibri"/>
                <a:ea typeface="Calibri"/>
                <a:cs typeface="Calibri"/>
                <a:sym typeface="Calibri"/>
              </a:endParaRPr>
            </a:p>
            <a:p>
              <a:pPr indent="0" lvl="0" marL="0" marR="0" rtl="0" algn="l">
                <a:lnSpc>
                  <a:spcPct val="90000"/>
                </a:lnSpc>
                <a:spcBef>
                  <a:spcPts val="350"/>
                </a:spcBef>
                <a:spcAft>
                  <a:spcPts val="0"/>
                </a:spcAft>
                <a:buNone/>
              </a:pPr>
              <a:r>
                <a:t/>
              </a:r>
              <a:endParaRPr b="0" i="0" sz="1000" u="none" cap="none" strike="noStrike">
                <a:solidFill>
                  <a:schemeClr val="lt1"/>
                </a:solidFill>
                <a:latin typeface="Calibri"/>
                <a:ea typeface="Calibri"/>
                <a:cs typeface="Calibri"/>
                <a:sym typeface="Calibri"/>
              </a:endParaRPr>
            </a:p>
            <a:p>
              <a:pPr indent="0" lvl="0" marL="0" marR="0" rtl="0" algn="l">
                <a:lnSpc>
                  <a:spcPct val="90000"/>
                </a:lnSpc>
                <a:spcBef>
                  <a:spcPts val="350"/>
                </a:spcBef>
                <a:spcAft>
                  <a:spcPts val="0"/>
                </a:spcAft>
                <a:buNone/>
              </a:pPr>
              <a:r>
                <a:t/>
              </a:r>
              <a:endParaRPr b="0" i="0" sz="1000" u="none" cap="none" strike="noStrike">
                <a:solidFill>
                  <a:schemeClr val="lt1"/>
                </a:solidFill>
                <a:latin typeface="Calibri"/>
                <a:ea typeface="Calibri"/>
                <a:cs typeface="Calibri"/>
                <a:sym typeface="Calibri"/>
              </a:endParaRPr>
            </a:p>
            <a:p>
              <a:pPr indent="0" lvl="0" marL="0" marR="0" rtl="0" algn="l">
                <a:lnSpc>
                  <a:spcPct val="90000"/>
                </a:lnSpc>
                <a:spcBef>
                  <a:spcPts val="350"/>
                </a:spcBef>
                <a:spcAft>
                  <a:spcPts val="0"/>
                </a:spcAft>
                <a:buNone/>
              </a:pPr>
              <a:r>
                <a:t/>
              </a:r>
              <a:endParaRPr b="0" i="0" sz="1000" u="none" cap="none" strike="noStrike">
                <a:solidFill>
                  <a:schemeClr val="lt1"/>
                </a:solidFill>
                <a:latin typeface="Calibri"/>
                <a:ea typeface="Calibri"/>
                <a:cs typeface="Calibri"/>
                <a:sym typeface="Calibri"/>
              </a:endParaRPr>
            </a:p>
          </p:txBody>
        </p:sp>
        <p:sp>
          <p:nvSpPr>
            <p:cNvPr id="233" name="Google Shape;233;g5b5fb4e783_0_4"/>
            <p:cNvSpPr/>
            <p:nvPr/>
          </p:nvSpPr>
          <p:spPr>
            <a:xfrm>
              <a:off x="3333344" y="478297"/>
              <a:ext cx="1015800" cy="3540600"/>
            </a:xfrm>
            <a:prstGeom prst="rect">
              <a:avLst/>
            </a:prstGeom>
            <a:noFill/>
            <a:ln>
              <a:noFill/>
            </a:ln>
            <a:effectLst>
              <a:outerShdw blurRad="65500" rotWithShape="0" dir="54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5b5fb4e783_0_4"/>
            <p:cNvSpPr txBox="1"/>
            <p:nvPr/>
          </p:nvSpPr>
          <p:spPr>
            <a:xfrm>
              <a:off x="3333344" y="478297"/>
              <a:ext cx="1015800" cy="3540600"/>
            </a:xfrm>
            <a:prstGeom prst="rect">
              <a:avLst/>
            </a:prstGeom>
            <a:noFill/>
            <a:ln>
              <a:noFill/>
            </a:ln>
          </p:spPr>
          <p:txBody>
            <a:bodyPr anchorCtr="0" anchor="t" bIns="38100" lIns="38100" spcFirstLastPara="1" rIns="38100" wrap="square" tIns="38100">
              <a:noAutofit/>
            </a:bodyPr>
            <a:lstStyle/>
            <a:p>
              <a:pPr indent="0" lvl="0" marL="0" marR="0" rtl="0" algn="l">
                <a:lnSpc>
                  <a:spcPct val="100000"/>
                </a:lnSpc>
                <a:spcBef>
                  <a:spcPts val="0"/>
                </a:spcBef>
                <a:spcAft>
                  <a:spcPts val="0"/>
                </a:spcAft>
                <a:buClr>
                  <a:schemeClr val="lt1"/>
                </a:buClr>
                <a:buSzPts val="1000"/>
                <a:buFont typeface="Calibri"/>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000"/>
                <a:buFont typeface="Calibri"/>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000"/>
                <a:buFont typeface="Calibri"/>
                <a:buNone/>
              </a:pPr>
              <a:r>
                <a:rPr b="0" i="0" lang="en-US" sz="1000" u="none" cap="none" strike="noStrike">
                  <a:solidFill>
                    <a:schemeClr val="lt1"/>
                  </a:solidFill>
                  <a:latin typeface="Calibri"/>
                  <a:ea typeface="Calibri"/>
                  <a:cs typeface="Calibri"/>
                  <a:sym typeface="Calibri"/>
                </a:rPr>
                <a:t>September 12</a:t>
              </a:r>
              <a:endParaRPr/>
            </a:p>
            <a:p>
              <a:pPr indent="0" lvl="0" marL="0" marR="0" rtl="0" algn="l">
                <a:lnSpc>
                  <a:spcPct val="100000"/>
                </a:lnSpc>
                <a:spcBef>
                  <a:spcPts val="0"/>
                </a:spcBef>
                <a:spcAft>
                  <a:spcPts val="0"/>
                </a:spcAft>
                <a:buClr>
                  <a:schemeClr val="lt1"/>
                </a:buClr>
                <a:buSzPts val="1000"/>
                <a:buFont typeface="Calibri"/>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000"/>
                <a:buFont typeface="Calibri"/>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000"/>
                <a:buFont typeface="Calibri"/>
                <a:buNone/>
              </a:pPr>
              <a:r>
                <a:rPr b="0" i="0" lang="en-US" sz="1000" u="none" cap="none" strike="noStrike">
                  <a:solidFill>
                    <a:schemeClr val="lt1"/>
                  </a:solidFill>
                  <a:latin typeface="Calibri"/>
                  <a:ea typeface="Calibri"/>
                  <a:cs typeface="Calibri"/>
                  <a:sym typeface="Calibri"/>
                </a:rPr>
                <a:t>Applications Due</a:t>
              </a:r>
              <a:endParaRPr/>
            </a:p>
            <a:p>
              <a:pPr indent="0" lvl="0" marL="0" marR="0" rtl="0" algn="l">
                <a:lnSpc>
                  <a:spcPct val="90000"/>
                </a:lnSpc>
                <a:spcBef>
                  <a:spcPts val="0"/>
                </a:spcBef>
                <a:spcAft>
                  <a:spcPts val="0"/>
                </a:spcAft>
                <a:buNone/>
              </a:pPr>
              <a:r>
                <a:t/>
              </a:r>
              <a:endParaRPr b="0" i="0" sz="1000" u="none" cap="none" strike="noStrike">
                <a:solidFill>
                  <a:schemeClr val="lt1"/>
                </a:solidFill>
                <a:latin typeface="Calibri"/>
                <a:ea typeface="Calibri"/>
                <a:cs typeface="Calibri"/>
                <a:sym typeface="Calibri"/>
              </a:endParaRPr>
            </a:p>
          </p:txBody>
        </p:sp>
        <p:sp>
          <p:nvSpPr>
            <p:cNvPr id="235" name="Google Shape;235;g5b5fb4e783_0_4"/>
            <p:cNvSpPr/>
            <p:nvPr/>
          </p:nvSpPr>
          <p:spPr>
            <a:xfrm>
              <a:off x="4895037" y="989565"/>
              <a:ext cx="1015800" cy="3030900"/>
            </a:xfrm>
            <a:prstGeom prst="rect">
              <a:avLst/>
            </a:prstGeom>
            <a:noFill/>
            <a:ln>
              <a:noFill/>
            </a:ln>
            <a:effectLst>
              <a:outerShdw blurRad="65500" rotWithShape="0" dir="54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5b5fb4e783_0_4"/>
            <p:cNvSpPr txBox="1"/>
            <p:nvPr/>
          </p:nvSpPr>
          <p:spPr>
            <a:xfrm>
              <a:off x="4895037" y="989565"/>
              <a:ext cx="1015800" cy="3030900"/>
            </a:xfrm>
            <a:prstGeom prst="rect">
              <a:avLst/>
            </a:prstGeom>
            <a:noFill/>
            <a:ln>
              <a:noFill/>
            </a:ln>
          </p:spPr>
          <p:txBody>
            <a:bodyPr anchorCtr="0" anchor="t" bIns="38100" lIns="38100" spcFirstLastPara="1" rIns="38100" wrap="square" tIns="38100">
              <a:noAutofit/>
            </a:bodyPr>
            <a:lstStyle/>
            <a:p>
              <a:pPr indent="0" lvl="0" marL="0" marR="0" rtl="0" algn="l">
                <a:lnSpc>
                  <a:spcPct val="90000"/>
                </a:lnSpc>
                <a:spcBef>
                  <a:spcPts val="0"/>
                </a:spcBef>
                <a:spcAft>
                  <a:spcPts val="0"/>
                </a:spcAft>
                <a:buNone/>
              </a:pPr>
              <a:r>
                <a:t/>
              </a:r>
              <a:endParaRPr b="0" i="0" sz="1000" u="none" cap="none" strike="noStrike">
                <a:solidFill>
                  <a:schemeClr val="lt1"/>
                </a:solidFill>
                <a:latin typeface="Calibri"/>
                <a:ea typeface="Calibri"/>
                <a:cs typeface="Calibri"/>
                <a:sym typeface="Calibri"/>
              </a:endParaRPr>
            </a:p>
            <a:p>
              <a:pPr indent="0" lvl="0" marL="0" marR="0" rtl="0" algn="l">
                <a:lnSpc>
                  <a:spcPct val="90000"/>
                </a:lnSpc>
                <a:spcBef>
                  <a:spcPts val="350"/>
                </a:spcBef>
                <a:spcAft>
                  <a:spcPts val="0"/>
                </a:spcAft>
                <a:buNone/>
              </a:pPr>
              <a:r>
                <a:rPr b="0" i="0" lang="en-US" sz="1000" u="none" cap="none" strike="noStrike">
                  <a:solidFill>
                    <a:schemeClr val="lt1"/>
                  </a:solidFill>
                  <a:latin typeface="Calibri"/>
                  <a:ea typeface="Calibri"/>
                  <a:cs typeface="Calibri"/>
                  <a:sym typeface="Calibri"/>
                </a:rPr>
                <a:t>Grant Committee reviews applications </a:t>
              </a:r>
              <a:endParaRPr/>
            </a:p>
            <a:p>
              <a:pPr indent="0" lvl="0" marL="0" marR="0" rtl="0" algn="l">
                <a:lnSpc>
                  <a:spcPct val="90000"/>
                </a:lnSpc>
                <a:spcBef>
                  <a:spcPts val="350"/>
                </a:spcBef>
                <a:spcAft>
                  <a:spcPts val="0"/>
                </a:spcAft>
                <a:buNone/>
              </a:pPr>
              <a:r>
                <a:rPr b="0" i="0" lang="en-US" sz="1000" u="none" cap="none" strike="noStrike">
                  <a:solidFill>
                    <a:schemeClr val="lt1"/>
                  </a:solidFill>
                  <a:latin typeface="Calibri"/>
                  <a:ea typeface="Calibri"/>
                  <a:cs typeface="Calibri"/>
                  <a:sym typeface="Calibri"/>
                </a:rPr>
                <a:t>September-October</a:t>
              </a:r>
              <a:endParaRPr b="0" i="0" sz="1000" u="none" cap="none" strike="noStrike">
                <a:solidFill>
                  <a:schemeClr val="lt1"/>
                </a:solidFill>
                <a:latin typeface="Calibri"/>
                <a:ea typeface="Calibri"/>
                <a:cs typeface="Calibri"/>
                <a:sym typeface="Calibri"/>
              </a:endParaRPr>
            </a:p>
            <a:p>
              <a:pPr indent="0" lvl="0" marL="0" marR="0" rtl="0" algn="l">
                <a:lnSpc>
                  <a:spcPct val="90000"/>
                </a:lnSpc>
                <a:spcBef>
                  <a:spcPts val="350"/>
                </a:spcBef>
                <a:spcAft>
                  <a:spcPts val="0"/>
                </a:spcAft>
                <a:buNone/>
              </a:pPr>
              <a:r>
                <a:t/>
              </a:r>
              <a:endParaRPr b="0" i="0" sz="1000" u="none" cap="none" strike="noStrike">
                <a:solidFill>
                  <a:schemeClr val="lt1"/>
                </a:solidFill>
                <a:latin typeface="Calibri"/>
                <a:ea typeface="Calibri"/>
                <a:cs typeface="Calibri"/>
                <a:sym typeface="Calibri"/>
              </a:endParaRPr>
            </a:p>
            <a:p>
              <a:pPr indent="0" lvl="0" marL="0" marR="0" rtl="0" algn="l">
                <a:lnSpc>
                  <a:spcPct val="90000"/>
                </a:lnSpc>
                <a:spcBef>
                  <a:spcPts val="350"/>
                </a:spcBef>
                <a:spcAft>
                  <a:spcPts val="0"/>
                </a:spcAft>
                <a:buNone/>
              </a:pPr>
              <a:r>
                <a:rPr b="0" i="0" lang="en-US" sz="1000" u="none" cap="none" strike="noStrike">
                  <a:solidFill>
                    <a:schemeClr val="lt1"/>
                  </a:solidFill>
                  <a:latin typeface="Calibri"/>
                  <a:ea typeface="Calibri"/>
                  <a:cs typeface="Calibri"/>
                  <a:sym typeface="Calibri"/>
                </a:rPr>
                <a:t>Site Visits of semi-finalists</a:t>
              </a:r>
              <a:endParaRPr/>
            </a:p>
            <a:p>
              <a:pPr indent="0" lvl="0" marL="0" marR="0" rtl="0" algn="l">
                <a:lnSpc>
                  <a:spcPct val="90000"/>
                </a:lnSpc>
                <a:spcBef>
                  <a:spcPts val="350"/>
                </a:spcBef>
                <a:spcAft>
                  <a:spcPts val="0"/>
                </a:spcAft>
                <a:buNone/>
              </a:pPr>
              <a:r>
                <a:rPr b="0" i="0" lang="en-US" sz="1000" u="none" cap="none" strike="noStrike">
                  <a:solidFill>
                    <a:schemeClr val="lt1"/>
                  </a:solidFill>
                  <a:latin typeface="Calibri"/>
                  <a:ea typeface="Calibri"/>
                  <a:cs typeface="Calibri"/>
                  <a:sym typeface="Calibri"/>
                </a:rPr>
                <a:t>October 31-November 13</a:t>
              </a:r>
              <a:endParaRPr b="0" i="0" sz="1000" u="none" cap="none" strike="noStrike">
                <a:solidFill>
                  <a:schemeClr val="lt1"/>
                </a:solidFill>
                <a:latin typeface="Calibri"/>
                <a:ea typeface="Calibri"/>
                <a:cs typeface="Calibri"/>
                <a:sym typeface="Calibri"/>
              </a:endParaRPr>
            </a:p>
            <a:p>
              <a:pPr indent="0" lvl="0" marL="0" marR="0" rtl="0" algn="l">
                <a:lnSpc>
                  <a:spcPct val="90000"/>
                </a:lnSpc>
                <a:spcBef>
                  <a:spcPts val="350"/>
                </a:spcBef>
                <a:spcAft>
                  <a:spcPts val="0"/>
                </a:spcAft>
                <a:buNone/>
              </a:pPr>
              <a:r>
                <a:t/>
              </a:r>
              <a:endParaRPr b="0" i="0" sz="1000" u="none" cap="none" strike="noStrike">
                <a:solidFill>
                  <a:schemeClr val="lt1"/>
                </a:solidFill>
                <a:latin typeface="Calibri"/>
                <a:ea typeface="Calibri"/>
                <a:cs typeface="Calibri"/>
                <a:sym typeface="Calibri"/>
              </a:endParaRPr>
            </a:p>
          </p:txBody>
        </p:sp>
        <p:sp>
          <p:nvSpPr>
            <p:cNvPr id="237" name="Google Shape;237;g5b5fb4e783_0_4"/>
            <p:cNvSpPr/>
            <p:nvPr/>
          </p:nvSpPr>
          <p:spPr>
            <a:xfrm>
              <a:off x="6455916" y="1507705"/>
              <a:ext cx="1015800" cy="2512800"/>
            </a:xfrm>
            <a:prstGeom prst="rect">
              <a:avLst/>
            </a:prstGeom>
            <a:noFill/>
            <a:ln>
              <a:noFill/>
            </a:ln>
            <a:effectLst>
              <a:outerShdw blurRad="65500" rotWithShape="0" dir="54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5b5fb4e783_0_4"/>
            <p:cNvSpPr txBox="1"/>
            <p:nvPr/>
          </p:nvSpPr>
          <p:spPr>
            <a:xfrm>
              <a:off x="6455916" y="1507705"/>
              <a:ext cx="1015800" cy="2512800"/>
            </a:xfrm>
            <a:prstGeom prst="rect">
              <a:avLst/>
            </a:prstGeom>
            <a:noFill/>
            <a:ln>
              <a:noFill/>
            </a:ln>
          </p:spPr>
          <p:txBody>
            <a:bodyPr anchorCtr="0" anchor="t" bIns="38100" lIns="38100" spcFirstLastPara="1" rIns="38100" wrap="square" tIns="38100">
              <a:noAutofit/>
            </a:bodyPr>
            <a:lstStyle/>
            <a:p>
              <a:pPr indent="0" lvl="0" marL="0" marR="0" rtl="0" algn="l">
                <a:lnSpc>
                  <a:spcPct val="90000"/>
                </a:lnSpc>
                <a:spcBef>
                  <a:spcPts val="0"/>
                </a:spcBef>
                <a:spcAft>
                  <a:spcPts val="0"/>
                </a:spcAft>
                <a:buNone/>
              </a:pPr>
              <a:r>
                <a:t/>
              </a:r>
              <a:endParaRPr b="0" i="0" sz="1000" u="none" cap="none" strike="noStrike">
                <a:solidFill>
                  <a:schemeClr val="lt1"/>
                </a:solidFill>
                <a:latin typeface="Calibri"/>
                <a:ea typeface="Calibri"/>
                <a:cs typeface="Calibri"/>
                <a:sym typeface="Calibri"/>
              </a:endParaRPr>
            </a:p>
            <a:p>
              <a:pPr indent="0" lvl="0" marL="0" marR="0" rtl="0" algn="l">
                <a:lnSpc>
                  <a:spcPct val="90000"/>
                </a:lnSpc>
                <a:spcBef>
                  <a:spcPts val="350"/>
                </a:spcBef>
                <a:spcAft>
                  <a:spcPts val="0"/>
                </a:spcAft>
                <a:buNone/>
              </a:pPr>
              <a:r>
                <a:rPr b="0" i="0" lang="en-US" sz="1000" u="none" cap="none" strike="noStrike">
                  <a:solidFill>
                    <a:schemeClr val="lt1"/>
                  </a:solidFill>
                  <a:latin typeface="Calibri"/>
                  <a:ea typeface="Calibri"/>
                  <a:cs typeface="Calibri"/>
                  <a:sym typeface="Calibri"/>
                </a:rPr>
                <a:t>Finalists notified December 6</a:t>
              </a:r>
              <a:endParaRPr b="0" i="0" sz="1000" u="none" cap="none" strike="noStrike">
                <a:solidFill>
                  <a:schemeClr val="lt1"/>
                </a:solidFill>
                <a:latin typeface="Calibri"/>
                <a:ea typeface="Calibri"/>
                <a:cs typeface="Calibri"/>
                <a:sym typeface="Calibri"/>
              </a:endParaRPr>
            </a:p>
            <a:p>
              <a:pPr indent="0" lvl="0" marL="0" marR="0" rtl="0" algn="l">
                <a:lnSpc>
                  <a:spcPct val="90000"/>
                </a:lnSpc>
                <a:spcBef>
                  <a:spcPts val="350"/>
                </a:spcBef>
                <a:spcAft>
                  <a:spcPts val="0"/>
                </a:spcAft>
                <a:buNone/>
              </a:pPr>
              <a:r>
                <a:t/>
              </a:r>
              <a:endParaRPr b="0" i="0" sz="1000" u="none" cap="none" strike="noStrike">
                <a:solidFill>
                  <a:schemeClr val="lt1"/>
                </a:solidFill>
                <a:latin typeface="Calibri"/>
                <a:ea typeface="Calibri"/>
                <a:cs typeface="Calibri"/>
                <a:sym typeface="Calibri"/>
              </a:endParaRPr>
            </a:p>
            <a:p>
              <a:pPr indent="0" lvl="0" marL="0" marR="0" rtl="0" algn="l">
                <a:lnSpc>
                  <a:spcPct val="90000"/>
                </a:lnSpc>
                <a:spcBef>
                  <a:spcPts val="350"/>
                </a:spcBef>
                <a:spcAft>
                  <a:spcPts val="0"/>
                </a:spcAft>
                <a:buNone/>
              </a:pPr>
              <a:r>
                <a:t/>
              </a:r>
              <a:endParaRPr b="0" i="0" sz="1000" u="none" cap="none" strike="noStrike">
                <a:solidFill>
                  <a:schemeClr val="lt1"/>
                </a:solidFill>
                <a:latin typeface="Calibri"/>
                <a:ea typeface="Calibri"/>
                <a:cs typeface="Calibri"/>
                <a:sym typeface="Calibri"/>
              </a:endParaRPr>
            </a:p>
            <a:p>
              <a:pPr indent="0" lvl="0" marL="0" marR="0" rtl="0" algn="l">
                <a:lnSpc>
                  <a:spcPct val="90000"/>
                </a:lnSpc>
                <a:spcBef>
                  <a:spcPts val="350"/>
                </a:spcBef>
                <a:spcAft>
                  <a:spcPts val="0"/>
                </a:spcAft>
                <a:buNone/>
              </a:pPr>
              <a:r>
                <a:rPr b="0" i="0" lang="en-US" sz="1000" u="none" cap="none" strike="noStrike">
                  <a:solidFill>
                    <a:schemeClr val="lt1"/>
                  </a:solidFill>
                  <a:latin typeface="Calibri"/>
                  <a:ea typeface="Calibri"/>
                  <a:cs typeface="Calibri"/>
                  <a:sym typeface="Calibri"/>
                </a:rPr>
                <a:t>Finalists prepare presentations</a:t>
              </a:r>
              <a:endParaRPr b="0" i="0" sz="1000" u="none" cap="none" strike="noStrike">
                <a:solidFill>
                  <a:schemeClr val="lt1"/>
                </a:solidFill>
                <a:latin typeface="Calibri"/>
                <a:ea typeface="Calibri"/>
                <a:cs typeface="Calibri"/>
                <a:sym typeface="Calibri"/>
              </a:endParaRPr>
            </a:p>
          </p:txBody>
        </p:sp>
        <p:sp>
          <p:nvSpPr>
            <p:cNvPr id="239" name="Google Shape;239;g5b5fb4e783_0_4"/>
            <p:cNvSpPr/>
            <p:nvPr/>
          </p:nvSpPr>
          <p:spPr>
            <a:xfrm>
              <a:off x="8017609" y="2017761"/>
              <a:ext cx="1015800" cy="2003100"/>
            </a:xfrm>
            <a:prstGeom prst="rect">
              <a:avLst/>
            </a:prstGeom>
            <a:noFill/>
            <a:ln>
              <a:noFill/>
            </a:ln>
            <a:effectLst>
              <a:outerShdw blurRad="65500" rotWithShape="0" dir="54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5b5fb4e783_0_4"/>
            <p:cNvSpPr txBox="1"/>
            <p:nvPr/>
          </p:nvSpPr>
          <p:spPr>
            <a:xfrm>
              <a:off x="8017609" y="2017761"/>
              <a:ext cx="1015800" cy="2003100"/>
            </a:xfrm>
            <a:prstGeom prst="rect">
              <a:avLst/>
            </a:prstGeom>
            <a:noFill/>
            <a:ln>
              <a:noFill/>
            </a:ln>
          </p:spPr>
          <p:txBody>
            <a:bodyPr anchorCtr="0" anchor="t" bIns="38100" lIns="38100" spcFirstLastPara="1" rIns="38100" wrap="square" tIns="38100">
              <a:noAutofit/>
            </a:bodyPr>
            <a:lstStyle/>
            <a:p>
              <a:pPr indent="0" lvl="0" marL="0" marR="0" rtl="0" algn="l">
                <a:lnSpc>
                  <a:spcPct val="90000"/>
                </a:lnSpc>
                <a:spcBef>
                  <a:spcPts val="0"/>
                </a:spcBef>
                <a:spcAft>
                  <a:spcPts val="0"/>
                </a:spcAft>
                <a:buNone/>
              </a:pPr>
              <a:r>
                <a:rPr b="0" i="0" lang="en-US" sz="1000" u="none" cap="none" strike="noStrike">
                  <a:solidFill>
                    <a:schemeClr val="lt1"/>
                  </a:solidFill>
                  <a:latin typeface="Calibri"/>
                  <a:ea typeface="Calibri"/>
                  <a:cs typeface="Calibri"/>
                  <a:sym typeface="Calibri"/>
                </a:rPr>
                <a:t>Membership Meeting </a:t>
              </a:r>
              <a:endParaRPr/>
            </a:p>
            <a:p>
              <a:pPr indent="0" lvl="0" marL="0" marR="0" rtl="0" algn="l">
                <a:lnSpc>
                  <a:spcPct val="90000"/>
                </a:lnSpc>
                <a:spcBef>
                  <a:spcPts val="350"/>
                </a:spcBef>
                <a:spcAft>
                  <a:spcPts val="0"/>
                </a:spcAft>
                <a:buNone/>
              </a:pPr>
              <a:r>
                <a:rPr b="0" i="0" lang="en-US" sz="1000" u="none" cap="none" strike="noStrike">
                  <a:solidFill>
                    <a:schemeClr val="lt1"/>
                  </a:solidFill>
                  <a:latin typeface="Calibri"/>
                  <a:ea typeface="Calibri"/>
                  <a:cs typeface="Calibri"/>
                  <a:sym typeface="Calibri"/>
                </a:rPr>
                <a:t>Jan 21, 2020</a:t>
              </a:r>
              <a:endParaRPr b="0" i="0" sz="1000" u="none" cap="none" strike="noStrike">
                <a:solidFill>
                  <a:schemeClr val="lt1"/>
                </a:solidFill>
                <a:latin typeface="Calibri"/>
                <a:ea typeface="Calibri"/>
                <a:cs typeface="Calibri"/>
                <a:sym typeface="Calibri"/>
              </a:endParaRPr>
            </a:p>
            <a:p>
              <a:pPr indent="0" lvl="0" marL="0" marR="0" rtl="0" algn="l">
                <a:lnSpc>
                  <a:spcPct val="90000"/>
                </a:lnSpc>
                <a:spcBef>
                  <a:spcPts val="350"/>
                </a:spcBef>
                <a:spcAft>
                  <a:spcPts val="0"/>
                </a:spcAft>
                <a:buNone/>
              </a:pPr>
              <a:r>
                <a:t/>
              </a:r>
              <a:endParaRPr b="0" i="0" sz="1000" u="none" cap="none" strike="noStrike">
                <a:solidFill>
                  <a:schemeClr val="lt1"/>
                </a:solidFill>
                <a:latin typeface="Calibri"/>
                <a:ea typeface="Calibri"/>
                <a:cs typeface="Calibri"/>
                <a:sym typeface="Calibri"/>
              </a:endParaRPr>
            </a:p>
            <a:p>
              <a:pPr indent="0" lvl="0" marL="0" marR="0" rtl="0" algn="l">
                <a:lnSpc>
                  <a:spcPct val="90000"/>
                </a:lnSpc>
                <a:spcBef>
                  <a:spcPts val="350"/>
                </a:spcBef>
                <a:spcAft>
                  <a:spcPts val="0"/>
                </a:spcAft>
                <a:buNone/>
              </a:pPr>
              <a:r>
                <a:rPr b="0" i="0" lang="en-US" sz="1000" u="none" cap="none" strike="noStrike">
                  <a:solidFill>
                    <a:schemeClr val="lt1"/>
                  </a:solidFill>
                  <a:latin typeface="Calibri"/>
                  <a:ea typeface="Calibri"/>
                  <a:cs typeface="Calibri"/>
                  <a:sym typeface="Calibri"/>
                </a:rPr>
                <a:t>Finalist Presentations</a:t>
              </a:r>
              <a:endParaRPr/>
            </a:p>
            <a:p>
              <a:pPr indent="0" lvl="0" marL="0" marR="0" rtl="0" algn="l">
                <a:lnSpc>
                  <a:spcPct val="90000"/>
                </a:lnSpc>
                <a:spcBef>
                  <a:spcPts val="350"/>
                </a:spcBef>
                <a:spcAft>
                  <a:spcPts val="0"/>
                </a:spcAft>
                <a:buNone/>
              </a:pPr>
              <a:r>
                <a:t/>
              </a:r>
              <a:endParaRPr b="0" i="0" sz="1000" u="none" cap="none" strike="noStrike">
                <a:solidFill>
                  <a:schemeClr val="lt1"/>
                </a:solidFill>
                <a:latin typeface="Calibri"/>
                <a:ea typeface="Calibri"/>
                <a:cs typeface="Calibri"/>
                <a:sym typeface="Calibri"/>
              </a:endParaRPr>
            </a:p>
            <a:p>
              <a:pPr indent="0" lvl="0" marL="0" marR="0" rtl="0" algn="l">
                <a:lnSpc>
                  <a:spcPct val="90000"/>
                </a:lnSpc>
                <a:spcBef>
                  <a:spcPts val="350"/>
                </a:spcBef>
                <a:spcAft>
                  <a:spcPts val="0"/>
                </a:spcAft>
                <a:buNone/>
              </a:pPr>
              <a:r>
                <a:rPr b="0" i="0" lang="en-US" sz="1000" u="none" cap="none" strike="noStrike">
                  <a:solidFill>
                    <a:schemeClr val="lt1"/>
                  </a:solidFill>
                  <a:latin typeface="Calibri"/>
                  <a:ea typeface="Calibri"/>
                  <a:cs typeface="Calibri"/>
                  <a:sym typeface="Calibri"/>
                </a:rPr>
                <a:t>Members Vote</a:t>
              </a:r>
              <a:endParaRPr/>
            </a:p>
            <a:p>
              <a:pPr indent="0" lvl="0" marL="0" marR="0" rtl="0" algn="l">
                <a:lnSpc>
                  <a:spcPct val="90000"/>
                </a:lnSpc>
                <a:spcBef>
                  <a:spcPts val="350"/>
                </a:spcBef>
                <a:spcAft>
                  <a:spcPts val="0"/>
                </a:spcAft>
                <a:buNone/>
              </a:pPr>
              <a:r>
                <a:t/>
              </a:r>
              <a:endParaRPr b="0" i="0" sz="1000" u="none" cap="none" strike="noStrike">
                <a:solidFill>
                  <a:schemeClr val="lt1"/>
                </a:solidFill>
                <a:latin typeface="Calibri"/>
                <a:ea typeface="Calibri"/>
                <a:cs typeface="Calibri"/>
                <a:sym typeface="Calibri"/>
              </a:endParaRPr>
            </a:p>
            <a:p>
              <a:pPr indent="0" lvl="0" marL="0" marR="0" rtl="0" algn="l">
                <a:lnSpc>
                  <a:spcPct val="90000"/>
                </a:lnSpc>
                <a:spcBef>
                  <a:spcPts val="350"/>
                </a:spcBef>
                <a:spcAft>
                  <a:spcPts val="0"/>
                </a:spcAft>
                <a:buNone/>
              </a:pPr>
              <a:r>
                <a:rPr b="0" i="0" lang="en-US" sz="1000" u="none" cap="none" strike="noStrike">
                  <a:solidFill>
                    <a:schemeClr val="lt1"/>
                  </a:solidFill>
                  <a:latin typeface="Calibri"/>
                  <a:ea typeface="Calibri"/>
                  <a:cs typeface="Calibri"/>
                  <a:sym typeface="Calibri"/>
                </a:rPr>
                <a:t>2019 Grantee Announced</a:t>
              </a:r>
              <a:endParaRPr b="0" i="0" sz="1000" u="none" cap="none" strike="noStrike">
                <a:solidFill>
                  <a:schemeClr val="lt1"/>
                </a:solidFill>
                <a:latin typeface="Calibri"/>
                <a:ea typeface="Calibri"/>
                <a:cs typeface="Calibri"/>
                <a:sym typeface="Calibri"/>
              </a:endParaRPr>
            </a:p>
          </p:txBody>
        </p:sp>
      </p:grpSp>
      <p:pic>
        <p:nvPicPr>
          <p:cNvPr descr="IMPE17101_Logo_RGB.pdf" id="241" name="Google Shape;241;g5b5fb4e783_0_4"/>
          <p:cNvPicPr preferRelativeResize="0"/>
          <p:nvPr/>
        </p:nvPicPr>
        <p:blipFill rotWithShape="1">
          <a:blip r:embed="rId3">
            <a:alphaModFix/>
          </a:blip>
          <a:srcRect b="0" l="0" r="0" t="0"/>
          <a:stretch/>
        </p:blipFill>
        <p:spPr>
          <a:xfrm>
            <a:off x="-1" y="-1"/>
            <a:ext cx="3079599" cy="1347325"/>
          </a:xfrm>
          <a:prstGeom prst="rect">
            <a:avLst/>
          </a:prstGeom>
          <a:noFill/>
          <a:ln>
            <a:noFill/>
          </a:ln>
        </p:spPr>
      </p:pic>
      <p:sp>
        <p:nvSpPr>
          <p:cNvPr id="242" name="Google Shape;242;g5b5fb4e783_0_4"/>
          <p:cNvSpPr txBox="1"/>
          <p:nvPr/>
        </p:nvSpPr>
        <p:spPr>
          <a:xfrm>
            <a:off x="3762800" y="412700"/>
            <a:ext cx="5097900" cy="11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latin typeface="Calibri"/>
                <a:ea typeface="Calibri"/>
                <a:cs typeface="Calibri"/>
                <a:sym typeface="Calibri"/>
              </a:rPr>
              <a:t>Grants Timeline 2019</a:t>
            </a:r>
            <a:endParaRPr b="1" sz="36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rant App Timeline">
  <a:themeElements>
    <a:clrScheme name="Composite">
      <a:dk1>
        <a:srgbClr val="000000"/>
      </a:dk1>
      <a:lt1>
        <a:srgbClr val="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2019-06-06T00:54:25Z</dcterms:created>
  <dc:creator>Helen Mazarakis</dc:creator>
</cp:coreProperties>
</file>